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3" r:id="rId1"/>
  </p:sldMasterIdLst>
  <p:notesMasterIdLst>
    <p:notesMasterId r:id="rId11"/>
  </p:notesMasterIdLst>
  <p:sldIdLst>
    <p:sldId id="629" r:id="rId2"/>
    <p:sldId id="624" r:id="rId3"/>
    <p:sldId id="626" r:id="rId4"/>
    <p:sldId id="627" r:id="rId5"/>
    <p:sldId id="625" r:id="rId6"/>
    <p:sldId id="621" r:id="rId7"/>
    <p:sldId id="610" r:id="rId8"/>
    <p:sldId id="623" r:id="rId9"/>
    <p:sldId id="628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984618"/>
    <a:srgbClr val="D6A08A"/>
    <a:srgbClr val="F0DE8A"/>
    <a:srgbClr val="773713"/>
    <a:srgbClr val="A27506"/>
    <a:srgbClr val="A85400"/>
    <a:srgbClr val="663300"/>
    <a:srgbClr val="DA9D78"/>
    <a:srgbClr val="CF815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3" autoAdjust="0"/>
    <p:restoredTop sz="90898" autoAdjust="0"/>
  </p:normalViewPr>
  <p:slideViewPr>
    <p:cSldViewPr snapToGrid="0" snapToObjects="1">
      <p:cViewPr varScale="1">
        <p:scale>
          <a:sx n="60" d="100"/>
          <a:sy n="60" d="100"/>
        </p:scale>
        <p:origin x="-389" y="-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187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4F00BD-2A31-4020-8540-6244A599B09B}" type="datetimeFigureOut">
              <a:rPr lang="en-US"/>
              <a:pPr>
                <a:defRPr/>
              </a:pPr>
              <a:t>7/4/2011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C92D81-31D8-460B-8D88-212C4717FF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-258763" y="28686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-258763" y="28686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-487363" y="28686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143625"/>
            <a:ext cx="9144000" cy="2143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5780-0757-420E-BF51-185A47A9D6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F7F43-C8FB-4E2E-AE60-ACB4349AB4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1369A-0913-4AA8-AA1A-1F2F4EEC44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3494" y="6356350"/>
            <a:ext cx="157330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EA937-4BBE-4F0A-A2CD-FE0F8175D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A93C-9803-47A6-8F52-799A9C69BE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DF17-2ED7-4ECB-B24C-5DF7A262A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D5A1A-E449-40E5-920C-414E96D929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FBD9B-31DF-4798-8C86-A5EBAFF0E4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5B8B2-E220-441F-B7CF-7851596E52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E7D3D-39CA-4A0F-8D1E-D038D90891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A7D9-06A0-471C-8D03-0BA279749F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-258763" y="28686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-258763" y="28686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9761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841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92C966-3528-44D2-9573-AFBE9AA187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6286500"/>
            <a:ext cx="9144000" cy="571500"/>
          </a:xfrm>
          <a:prstGeom prst="rect">
            <a:avLst/>
          </a:prstGeom>
          <a:solidFill>
            <a:srgbClr val="69B5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04775">
              <a:defRPr/>
            </a:pPr>
            <a:endParaRPr lang="en-US" dirty="0">
              <a:latin typeface="+mn-lt"/>
            </a:endParaRPr>
          </a:p>
        </p:txBody>
      </p:sp>
      <p:sp>
        <p:nvSpPr>
          <p:cNvPr id="25" name="Action Button: Forward or Next 24">
            <a:hlinkClick r:id="" action="ppaction://hlinkshowjump?jump=nextslide" highlightClick="1"/>
          </p:cNvPr>
          <p:cNvSpPr/>
          <p:nvPr userDrawn="1"/>
        </p:nvSpPr>
        <p:spPr>
          <a:xfrm>
            <a:off x="7412410" y="6340288"/>
            <a:ext cx="984251" cy="500063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6" name="Action Button: Back or Previous 25">
            <a:hlinkClick r:id="" action="ppaction://hlinkshowjump?jump=previousslide" highlightClick="1"/>
          </p:cNvPr>
          <p:cNvSpPr/>
          <p:nvPr userDrawn="1"/>
        </p:nvSpPr>
        <p:spPr>
          <a:xfrm>
            <a:off x="6666941" y="6393703"/>
            <a:ext cx="428625" cy="350838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 w="9525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 userDrawn="1"/>
        </p:nvSpPr>
        <p:spPr>
          <a:xfrm>
            <a:off x="1049014" y="6404536"/>
            <a:ext cx="34115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4775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www.FaradaySchools.com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>
            <a:hlinkClick r:id="" action="ppaction://hlinkshowjump?jump=lastslide"/>
          </p:cNvPr>
          <p:cNvSpPr txBox="1"/>
          <p:nvPr userDrawn="1"/>
        </p:nvSpPr>
        <p:spPr>
          <a:xfrm>
            <a:off x="5795683" y="6388656"/>
            <a:ext cx="708025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b="0" dirty="0" smtClean="0">
                <a:solidFill>
                  <a:schemeClr val="bg1"/>
                </a:solidFill>
                <a:latin typeface="+mn-lt"/>
              </a:rPr>
              <a:t>End</a:t>
            </a:r>
            <a:endParaRPr lang="en-GB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Action Button: Custom 28">
            <a:hlinkClick r:id="" action="ppaction://hlinkshowjump?jump=firstslide" highlightClick="1"/>
          </p:cNvPr>
          <p:cNvSpPr/>
          <p:nvPr userDrawn="1"/>
        </p:nvSpPr>
        <p:spPr>
          <a:xfrm>
            <a:off x="4796118" y="6393703"/>
            <a:ext cx="869577" cy="364285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dirty="0" smtClean="0"/>
              <a:t>Restart</a:t>
            </a:r>
            <a:endParaRPr lang="en-GB" sz="1800" b="0" dirty="0"/>
          </a:p>
        </p:txBody>
      </p:sp>
      <p:pic>
        <p:nvPicPr>
          <p:cNvPr id="30" name="Picture 29" descr="FaradaySchools-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56065" y="6300129"/>
            <a:ext cx="607859" cy="5772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flipV="1">
            <a:off x="4937405" y="5554540"/>
            <a:ext cx="737421" cy="29464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n 4"/>
          <p:cNvSpPr/>
          <p:nvPr/>
        </p:nvSpPr>
        <p:spPr>
          <a:xfrm>
            <a:off x="5255316" y="4862279"/>
            <a:ext cx="129540" cy="859904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6" descr="C:\Users\Berry\AppData\Local\Microsoft\Windows\Temporary Internet Files\Content.IE5\JBHH6L3Y\MCj00787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46397" y="3724358"/>
            <a:ext cx="935252" cy="199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06899" y="558800"/>
            <a:ext cx="729398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wcard Gothic" pitchFamily="82" charset="0"/>
              </a:rPr>
              <a:t>Can our eyes </a:t>
            </a:r>
          </a:p>
          <a:p>
            <a:pPr algn="ctr"/>
            <a:r>
              <a:rPr lang="en-US" sz="8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wcard Gothic" pitchFamily="82" charset="0"/>
              </a:rPr>
              <a:t>deceive us?</a:t>
            </a:r>
            <a:endParaRPr lang="en-US" sz="8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wcard Gothic" pitchFamily="82" charset="0"/>
            </a:endParaRPr>
          </a:p>
        </p:txBody>
      </p:sp>
      <p:pic>
        <p:nvPicPr>
          <p:cNvPr id="8" name="Picture 7" descr="http://www.psy.ritsumei.ac.jp/~akitaoka/damashiePenro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364820">
            <a:off x="4211375" y="3521156"/>
            <a:ext cx="1921299" cy="1793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7219" y="2483427"/>
            <a:ext cx="2157846" cy="1059873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GB" sz="2000" dirty="0" smtClean="0"/>
              <a:t>Does the middle of this square seem to bulge out?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Actually, all the lines are straight!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Optical illusions fool our brains into seeing things that are not really there! </a:t>
            </a:r>
          </a:p>
        </p:txBody>
      </p:sp>
      <p:pic>
        <p:nvPicPr>
          <p:cNvPr id="1028" name="Picture 4" descr="http://www.psy.ritsumei.ac.jp/~akitaoka/Bulge02cplas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133821"/>
            <a:ext cx="6099752" cy="6078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psy.ritsumei.ac.jp/~akitaoka/impossiblePerth.jpg"/>
          <p:cNvPicPr>
            <a:picLocks noChangeAspect="1" noChangeArrowheads="1"/>
          </p:cNvPicPr>
          <p:nvPr/>
        </p:nvPicPr>
        <p:blipFill>
          <a:blip r:embed="rId2" cstate="print"/>
          <a:srcRect l="15922" t="11173" r="20810"/>
          <a:stretch>
            <a:fillRect/>
          </a:stretch>
        </p:blipFill>
        <p:spPr bwMode="auto">
          <a:xfrm>
            <a:off x="374073" y="415636"/>
            <a:ext cx="5161016" cy="5434446"/>
          </a:xfrm>
          <a:prstGeom prst="rect">
            <a:avLst/>
          </a:prstGeom>
          <a:noFill/>
        </p:spPr>
      </p:pic>
      <p:pic>
        <p:nvPicPr>
          <p:cNvPr id="20482" name="Picture 2" descr="http://www.psy.ritsumei.ac.jp/~akitaoka/fukano0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60" r="23549"/>
          <a:stretch>
            <a:fillRect/>
          </a:stretch>
        </p:blipFill>
        <p:spPr bwMode="auto">
          <a:xfrm>
            <a:off x="7381313" y="644586"/>
            <a:ext cx="1762687" cy="3268973"/>
          </a:xfrm>
          <a:prstGeom prst="rect">
            <a:avLst/>
          </a:prstGeom>
          <a:noFill/>
        </p:spPr>
      </p:pic>
      <p:pic>
        <p:nvPicPr>
          <p:cNvPr id="20486" name="Picture 6" descr="http://www.psy.ritsumei.ac.jp/~akitaoka/damashiePenros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882179"/>
            <a:ext cx="3666507" cy="3422074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57949" y="1219200"/>
            <a:ext cx="1821411" cy="1059873"/>
          </a:xfrm>
          <a:noFill/>
        </p:spPr>
        <p:txBody>
          <a:bodyPr/>
          <a:lstStyle/>
          <a:p>
            <a:pPr algn="l" eaLnBrk="1" hangingPunct="1"/>
            <a:r>
              <a:rPr lang="en-GB" sz="2000" dirty="0" smtClean="0"/>
              <a:t>This illusion is called the Penrose Triangle. 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They liked the idea so much in Australia, they built one!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198881" y="5850082"/>
            <a:ext cx="3312160" cy="4541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Penrose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Triangle in Perth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3/38/Perth_Impossible_Triangle.jpg"/>
          <p:cNvPicPr>
            <a:picLocks noChangeAspect="1" noChangeArrowheads="1"/>
          </p:cNvPicPr>
          <p:nvPr/>
        </p:nvPicPr>
        <p:blipFill>
          <a:blip r:embed="rId2" cstate="print"/>
          <a:srcRect l="6159" r="70077" b="16673"/>
          <a:stretch>
            <a:fillRect/>
          </a:stretch>
        </p:blipFill>
        <p:spPr bwMode="auto">
          <a:xfrm>
            <a:off x="426719" y="279441"/>
            <a:ext cx="6326910" cy="5602319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81521" y="1366750"/>
            <a:ext cx="1749136" cy="1059873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GB" sz="2000" dirty="0" smtClean="0"/>
              <a:t>Here’s what it looks like from a different angle!!</a:t>
            </a:r>
          </a:p>
        </p:txBody>
      </p:sp>
      <p:pic>
        <p:nvPicPr>
          <p:cNvPr id="7" name="Picture 4" descr="http://www.psy.ritsumei.ac.jp/~akitaoka/impossiblePerth.jpg"/>
          <p:cNvPicPr>
            <a:picLocks noChangeAspect="1" noChangeArrowheads="1"/>
          </p:cNvPicPr>
          <p:nvPr/>
        </p:nvPicPr>
        <p:blipFill>
          <a:blip r:embed="rId3" cstate="print"/>
          <a:srcRect l="15922" t="11173" r="20810"/>
          <a:stretch>
            <a:fillRect/>
          </a:stretch>
        </p:blipFill>
        <p:spPr bwMode="auto">
          <a:xfrm>
            <a:off x="6949974" y="3901440"/>
            <a:ext cx="1880682" cy="19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tsumei.ac.jp/~akitaoka/rotsnak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1" y="214975"/>
            <a:ext cx="7164033" cy="537302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26037" y="1423554"/>
            <a:ext cx="1569027" cy="1059873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This illusion fools us into thinking that something is moving!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It was created by Professor </a:t>
            </a:r>
            <a:r>
              <a:rPr lang="en-GB" sz="2000" dirty="0" err="1" smtClean="0"/>
              <a:t>Akiyoshi</a:t>
            </a:r>
            <a:r>
              <a:rPr lang="en-GB" sz="2000" dirty="0" smtClean="0"/>
              <a:t> </a:t>
            </a:r>
            <a:r>
              <a:rPr lang="en-GB" sz="2000" dirty="0" err="1" smtClean="0"/>
              <a:t>Kitaoka</a:t>
            </a:r>
            <a:r>
              <a:rPr lang="en-GB" sz="2000" dirty="0" smtClean="0"/>
              <a:t> </a:t>
            </a:r>
          </a:p>
        </p:txBody>
      </p:sp>
      <p:pic>
        <p:nvPicPr>
          <p:cNvPr id="19458" name="Picture 2" descr="http://faradayschools.com/wp-content/uploads/Professor-Akiyoshi-Kitao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037" y="4413537"/>
            <a:ext cx="1533525" cy="1685925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47521" y="5588000"/>
            <a:ext cx="4561839" cy="5299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There are more of the Professor’s illusions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the FaradaySchools website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1/10/Sunrise_in_Constanta%2CRomania.JPG"/>
          <p:cNvPicPr>
            <a:picLocks noChangeAspect="1" noChangeArrowheads="1"/>
          </p:cNvPicPr>
          <p:nvPr/>
        </p:nvPicPr>
        <p:blipFill>
          <a:blip r:embed="rId2" cstate="print"/>
          <a:srcRect l="31646" t="25490" r="17932" b="14813"/>
          <a:stretch>
            <a:fillRect/>
          </a:stretch>
        </p:blipFill>
        <p:spPr bwMode="auto">
          <a:xfrm>
            <a:off x="176644" y="314556"/>
            <a:ext cx="6525491" cy="579247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7217" y="2150918"/>
            <a:ext cx="2109356" cy="1059873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GB" sz="2000" dirty="0" smtClean="0"/>
              <a:t>The apparent rise and setting of the Sun each day fooled people for thousands of years into thinking that the Sun moves around 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firmam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08" y="627818"/>
            <a:ext cx="6628601" cy="517030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112577" y="1163958"/>
            <a:ext cx="16781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dirty="0" smtClean="0">
                <a:latin typeface="+mj-lt"/>
              </a:rPr>
              <a:t>In the days of the ancient Hebrews, when the Creation story of Christianity, Judaism and Islam was written, most people's idea of the universe was something like this</a:t>
            </a:r>
            <a:endParaRPr lang="en-GB" sz="20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Rectangle 50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578" name="Picture 2" descr="http://upload.wikimedia.org/wikipedia/commons/1/1f/As08-16-2593.jpg"/>
          <p:cNvPicPr>
            <a:picLocks noChangeAspect="1" noChangeArrowheads="1"/>
          </p:cNvPicPr>
          <p:nvPr/>
        </p:nvPicPr>
        <p:blipFill>
          <a:blip r:embed="rId2" cstate="print"/>
          <a:srcRect l="18081" t="30391"/>
          <a:stretch>
            <a:fillRect/>
          </a:stretch>
        </p:blipFill>
        <p:spPr bwMode="auto">
          <a:xfrm>
            <a:off x="589481" y="172500"/>
            <a:ext cx="5633638" cy="4787034"/>
          </a:xfrm>
          <a:prstGeom prst="rect">
            <a:avLst/>
          </a:prstGeom>
          <a:noFill/>
        </p:spPr>
      </p:pic>
      <p:grpSp>
        <p:nvGrpSpPr>
          <p:cNvPr id="84" name="Group 83"/>
          <p:cNvGrpSpPr/>
          <p:nvPr/>
        </p:nvGrpSpPr>
        <p:grpSpPr>
          <a:xfrm>
            <a:off x="4352357" y="4596443"/>
            <a:ext cx="4035689" cy="1841283"/>
            <a:chOff x="395536" y="2060848"/>
            <a:chExt cx="7776864" cy="3209435"/>
          </a:xfrm>
        </p:grpSpPr>
        <p:sp>
          <p:nvSpPr>
            <p:cNvPr id="508" name="Oval 507"/>
            <p:cNvSpPr/>
            <p:nvPr/>
          </p:nvSpPr>
          <p:spPr>
            <a:xfrm>
              <a:off x="395536" y="2132856"/>
              <a:ext cx="7776864" cy="2304256"/>
            </a:xfrm>
            <a:prstGeom prst="ellips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" name="Group 274"/>
            <p:cNvGrpSpPr/>
            <p:nvPr/>
          </p:nvGrpSpPr>
          <p:grpSpPr>
            <a:xfrm>
              <a:off x="3851920" y="2060848"/>
              <a:ext cx="1152128" cy="1152128"/>
              <a:chOff x="6588224" y="1124744"/>
              <a:chExt cx="873027" cy="864096"/>
            </a:xfrm>
            <a:solidFill>
              <a:srgbClr val="FFFF00"/>
            </a:solidFill>
          </p:grpSpPr>
          <p:sp>
            <p:nvSpPr>
              <p:cNvPr id="161" name="Oval 160"/>
              <p:cNvSpPr/>
              <p:nvPr/>
            </p:nvSpPr>
            <p:spPr>
              <a:xfrm>
                <a:off x="6588224" y="1124744"/>
                <a:ext cx="864096" cy="864096"/>
              </a:xfrm>
              <a:prstGeom prst="ellipse">
                <a:avLst/>
              </a:prstGeom>
              <a:grpFill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Freeform 208"/>
              <p:cNvSpPr>
                <a:spLocks/>
              </p:cNvSpPr>
              <p:nvPr/>
            </p:nvSpPr>
            <p:spPr bwMode="auto">
              <a:xfrm>
                <a:off x="7415213" y="1713706"/>
                <a:ext cx="14288" cy="44450"/>
              </a:xfrm>
              <a:custGeom>
                <a:avLst/>
                <a:gdLst/>
                <a:ahLst/>
                <a:cxnLst>
                  <a:cxn ang="0">
                    <a:pos x="13" y="57"/>
                  </a:cxn>
                  <a:cxn ang="0">
                    <a:pos x="15" y="43"/>
                  </a:cxn>
                  <a:cxn ang="0">
                    <a:pos x="18" y="29"/>
                  </a:cxn>
                  <a:cxn ang="0">
                    <a:pos x="18" y="14"/>
                  </a:cxn>
                  <a:cxn ang="0">
                    <a:pos x="18" y="0"/>
                  </a:cxn>
                  <a:cxn ang="0">
                    <a:pos x="13" y="10"/>
                  </a:cxn>
                  <a:cxn ang="0">
                    <a:pos x="10" y="18"/>
                  </a:cxn>
                  <a:cxn ang="0">
                    <a:pos x="5" y="27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5" y="48"/>
                  </a:cxn>
                  <a:cxn ang="0">
                    <a:pos x="8" y="53"/>
                  </a:cxn>
                  <a:cxn ang="0">
                    <a:pos x="13" y="57"/>
                  </a:cxn>
                </a:cxnLst>
                <a:rect l="0" t="0" r="r" b="b"/>
                <a:pathLst>
                  <a:path w="18" h="57">
                    <a:moveTo>
                      <a:pt x="13" y="57"/>
                    </a:moveTo>
                    <a:lnTo>
                      <a:pt x="15" y="43"/>
                    </a:lnTo>
                    <a:lnTo>
                      <a:pt x="18" y="29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13" y="10"/>
                    </a:lnTo>
                    <a:lnTo>
                      <a:pt x="10" y="18"/>
                    </a:lnTo>
                    <a:lnTo>
                      <a:pt x="5" y="27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8"/>
                    </a:lnTo>
                    <a:lnTo>
                      <a:pt x="8" y="53"/>
                    </a:lnTo>
                    <a:lnTo>
                      <a:pt x="13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210"/>
              <p:cNvSpPr>
                <a:spLocks/>
              </p:cNvSpPr>
              <p:nvPr/>
            </p:nvSpPr>
            <p:spPr bwMode="auto">
              <a:xfrm>
                <a:off x="7046913" y="1124744"/>
                <a:ext cx="34925" cy="25400"/>
              </a:xfrm>
              <a:custGeom>
                <a:avLst/>
                <a:gdLst/>
                <a:ahLst/>
                <a:cxnLst>
                  <a:cxn ang="0">
                    <a:pos x="31" y="32"/>
                  </a:cxn>
                  <a:cxn ang="0">
                    <a:pos x="33" y="24"/>
                  </a:cxn>
                  <a:cxn ang="0">
                    <a:pos x="37" y="16"/>
                  </a:cxn>
                  <a:cxn ang="0">
                    <a:pos x="39" y="9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3" y="2"/>
                  </a:cxn>
                  <a:cxn ang="0">
                    <a:pos x="43" y="1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40" y="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8" y="1"/>
                  </a:cxn>
                  <a:cxn ang="0">
                    <a:pos x="27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12" y="16"/>
                  </a:cxn>
                  <a:cxn ang="0">
                    <a:pos x="6" y="23"/>
                  </a:cxn>
                  <a:cxn ang="0">
                    <a:pos x="0" y="31"/>
                  </a:cxn>
                  <a:cxn ang="0">
                    <a:pos x="2" y="31"/>
                  </a:cxn>
                  <a:cxn ang="0">
                    <a:pos x="6" y="31"/>
                  </a:cxn>
                  <a:cxn ang="0">
                    <a:pos x="8" y="31"/>
                  </a:cxn>
                  <a:cxn ang="0">
                    <a:pos x="10" y="31"/>
                  </a:cxn>
                  <a:cxn ang="0">
                    <a:pos x="16" y="31"/>
                  </a:cxn>
                  <a:cxn ang="0">
                    <a:pos x="21" y="31"/>
                  </a:cxn>
                  <a:cxn ang="0">
                    <a:pos x="27" y="31"/>
                  </a:cxn>
                  <a:cxn ang="0">
                    <a:pos x="31" y="32"/>
                  </a:cxn>
                </a:cxnLst>
                <a:rect l="0" t="0" r="r" b="b"/>
                <a:pathLst>
                  <a:path w="44" h="32">
                    <a:moveTo>
                      <a:pt x="31" y="32"/>
                    </a:moveTo>
                    <a:lnTo>
                      <a:pt x="33" y="24"/>
                    </a:lnTo>
                    <a:lnTo>
                      <a:pt x="37" y="16"/>
                    </a:lnTo>
                    <a:lnTo>
                      <a:pt x="39" y="9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18" y="9"/>
                    </a:lnTo>
                    <a:lnTo>
                      <a:pt x="12" y="16"/>
                    </a:lnTo>
                    <a:lnTo>
                      <a:pt x="6" y="23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7" y="31"/>
                    </a:lnTo>
                    <a:lnTo>
                      <a:pt x="31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212"/>
              <p:cNvSpPr>
                <a:spLocks/>
              </p:cNvSpPr>
              <p:nvPr/>
            </p:nvSpPr>
            <p:spPr bwMode="auto">
              <a:xfrm>
                <a:off x="7219950" y="1191419"/>
                <a:ext cx="26988" cy="31750"/>
              </a:xfrm>
              <a:custGeom>
                <a:avLst/>
                <a:gdLst/>
                <a:ahLst/>
                <a:cxnLst>
                  <a:cxn ang="0">
                    <a:pos x="25" y="36"/>
                  </a:cxn>
                  <a:cxn ang="0">
                    <a:pos x="25" y="35"/>
                  </a:cxn>
                  <a:cxn ang="0">
                    <a:pos x="24" y="35"/>
                  </a:cxn>
                  <a:cxn ang="0">
                    <a:pos x="23" y="30"/>
                  </a:cxn>
                  <a:cxn ang="0">
                    <a:pos x="25" y="23"/>
                  </a:cxn>
                  <a:cxn ang="0">
                    <a:pos x="28" y="17"/>
                  </a:cxn>
                  <a:cxn ang="0">
                    <a:pos x="30" y="12"/>
                  </a:cxn>
                  <a:cxn ang="0">
                    <a:pos x="32" y="7"/>
                  </a:cxn>
                  <a:cxn ang="0">
                    <a:pos x="29" y="4"/>
                  </a:cxn>
                  <a:cxn ang="0">
                    <a:pos x="25" y="3"/>
                  </a:cxn>
                  <a:cxn ang="0">
                    <a:pos x="22" y="1"/>
                  </a:cxn>
                  <a:cxn ang="0">
                    <a:pos x="18" y="0"/>
                  </a:cxn>
                  <a:cxn ang="0">
                    <a:pos x="16" y="3"/>
                  </a:cxn>
                  <a:cxn ang="0">
                    <a:pos x="13" y="5"/>
                  </a:cxn>
                  <a:cxn ang="0">
                    <a:pos x="10" y="7"/>
                  </a:cxn>
                  <a:cxn ang="0">
                    <a:pos x="7" y="9"/>
                  </a:cxn>
                  <a:cxn ang="0">
                    <a:pos x="6" y="13"/>
                  </a:cxn>
                  <a:cxn ang="0">
                    <a:pos x="3" y="17"/>
                  </a:cxn>
                  <a:cxn ang="0">
                    <a:pos x="2" y="21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13" y="33"/>
                  </a:cxn>
                  <a:cxn ang="0">
                    <a:pos x="20" y="36"/>
                  </a:cxn>
                  <a:cxn ang="0">
                    <a:pos x="25" y="40"/>
                  </a:cxn>
                  <a:cxn ang="0">
                    <a:pos x="25" y="36"/>
                  </a:cxn>
                </a:cxnLst>
                <a:rect l="0" t="0" r="r" b="b"/>
                <a:pathLst>
                  <a:path w="32" h="40">
                    <a:moveTo>
                      <a:pt x="25" y="36"/>
                    </a:moveTo>
                    <a:lnTo>
                      <a:pt x="25" y="35"/>
                    </a:lnTo>
                    <a:lnTo>
                      <a:pt x="24" y="35"/>
                    </a:lnTo>
                    <a:lnTo>
                      <a:pt x="23" y="30"/>
                    </a:lnTo>
                    <a:lnTo>
                      <a:pt x="25" y="23"/>
                    </a:lnTo>
                    <a:lnTo>
                      <a:pt x="28" y="17"/>
                    </a:lnTo>
                    <a:lnTo>
                      <a:pt x="30" y="12"/>
                    </a:lnTo>
                    <a:lnTo>
                      <a:pt x="32" y="7"/>
                    </a:lnTo>
                    <a:lnTo>
                      <a:pt x="29" y="4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6" y="13"/>
                    </a:lnTo>
                    <a:lnTo>
                      <a:pt x="3" y="17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6" y="30"/>
                    </a:lnTo>
                    <a:lnTo>
                      <a:pt x="13" y="33"/>
                    </a:lnTo>
                    <a:lnTo>
                      <a:pt x="20" y="36"/>
                    </a:lnTo>
                    <a:lnTo>
                      <a:pt x="25" y="40"/>
                    </a:lnTo>
                    <a:lnTo>
                      <a:pt x="25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213"/>
              <p:cNvSpPr>
                <a:spLocks/>
              </p:cNvSpPr>
              <p:nvPr/>
            </p:nvSpPr>
            <p:spPr bwMode="auto">
              <a:xfrm>
                <a:off x="6745288" y="1774031"/>
                <a:ext cx="17463" cy="44450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6"/>
                  </a:cxn>
                  <a:cxn ang="0">
                    <a:pos x="3" y="18"/>
                  </a:cxn>
                  <a:cxn ang="0">
                    <a:pos x="6" y="28"/>
                  </a:cxn>
                  <a:cxn ang="0">
                    <a:pos x="8" y="39"/>
                  </a:cxn>
                  <a:cxn ang="0">
                    <a:pos x="11" y="48"/>
                  </a:cxn>
                  <a:cxn ang="0">
                    <a:pos x="16" y="55"/>
                  </a:cxn>
                  <a:cxn ang="0">
                    <a:pos x="16" y="32"/>
                  </a:cxn>
                  <a:cxn ang="0">
                    <a:pos x="17" y="30"/>
                  </a:cxn>
                  <a:cxn ang="0">
                    <a:pos x="18" y="31"/>
                  </a:cxn>
                  <a:cxn ang="0">
                    <a:pos x="22" y="28"/>
                  </a:cxn>
                  <a:cxn ang="0">
                    <a:pos x="16" y="21"/>
                  </a:cxn>
                  <a:cxn ang="0">
                    <a:pos x="10" y="13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8"/>
                  </a:cxn>
                </a:cxnLst>
                <a:rect l="0" t="0" r="r" b="b"/>
                <a:pathLst>
                  <a:path w="22" h="55">
                    <a:moveTo>
                      <a:pt x="1" y="8"/>
                    </a:moveTo>
                    <a:lnTo>
                      <a:pt x="1" y="6"/>
                    </a:lnTo>
                    <a:lnTo>
                      <a:pt x="3" y="18"/>
                    </a:lnTo>
                    <a:lnTo>
                      <a:pt x="6" y="28"/>
                    </a:lnTo>
                    <a:lnTo>
                      <a:pt x="8" y="39"/>
                    </a:lnTo>
                    <a:lnTo>
                      <a:pt x="11" y="48"/>
                    </a:lnTo>
                    <a:lnTo>
                      <a:pt x="16" y="55"/>
                    </a:lnTo>
                    <a:lnTo>
                      <a:pt x="16" y="32"/>
                    </a:lnTo>
                    <a:lnTo>
                      <a:pt x="17" y="30"/>
                    </a:lnTo>
                    <a:lnTo>
                      <a:pt x="18" y="31"/>
                    </a:lnTo>
                    <a:lnTo>
                      <a:pt x="22" y="28"/>
                    </a:lnTo>
                    <a:lnTo>
                      <a:pt x="16" y="21"/>
                    </a:lnTo>
                    <a:lnTo>
                      <a:pt x="10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214"/>
              <p:cNvSpPr>
                <a:spLocks/>
              </p:cNvSpPr>
              <p:nvPr/>
            </p:nvSpPr>
            <p:spPr bwMode="auto">
              <a:xfrm>
                <a:off x="7178675" y="1173956"/>
                <a:ext cx="36513" cy="30162"/>
              </a:xfrm>
              <a:custGeom>
                <a:avLst/>
                <a:gdLst/>
                <a:ahLst/>
                <a:cxnLst>
                  <a:cxn ang="0">
                    <a:pos x="30" y="37"/>
                  </a:cxn>
                  <a:cxn ang="0">
                    <a:pos x="34" y="30"/>
                  </a:cxn>
                  <a:cxn ang="0">
                    <a:pos x="38" y="23"/>
                  </a:cxn>
                  <a:cxn ang="0">
                    <a:pos x="41" y="16"/>
                  </a:cxn>
                  <a:cxn ang="0">
                    <a:pos x="45" y="9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46" y="9"/>
                  </a:cxn>
                  <a:cxn ang="0">
                    <a:pos x="40" y="7"/>
                  </a:cxn>
                  <a:cxn ang="0">
                    <a:pos x="34" y="4"/>
                  </a:cxn>
                  <a:cxn ang="0">
                    <a:pos x="28" y="2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7" y="6"/>
                  </a:cxn>
                  <a:cxn ang="0">
                    <a:pos x="14" y="10"/>
                  </a:cxn>
                  <a:cxn ang="0">
                    <a:pos x="9" y="16"/>
                  </a:cxn>
                  <a:cxn ang="0">
                    <a:pos x="5" y="21"/>
                  </a:cxn>
                  <a:cxn ang="0">
                    <a:pos x="3" y="22"/>
                  </a:cxn>
                  <a:cxn ang="0">
                    <a:pos x="3" y="23"/>
                  </a:cxn>
                  <a:cxn ang="0">
                    <a:pos x="2" y="24"/>
                  </a:cxn>
                  <a:cxn ang="0">
                    <a:pos x="1" y="24"/>
                  </a:cxn>
                  <a:cxn ang="0">
                    <a:pos x="1" y="25"/>
                  </a:cxn>
                  <a:cxn ang="0">
                    <a:pos x="1" y="25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8" y="29"/>
                  </a:cxn>
                  <a:cxn ang="0">
                    <a:pos x="15" y="31"/>
                  </a:cxn>
                  <a:cxn ang="0">
                    <a:pos x="22" y="34"/>
                  </a:cxn>
                  <a:cxn ang="0">
                    <a:pos x="30" y="37"/>
                  </a:cxn>
                  <a:cxn ang="0">
                    <a:pos x="30" y="37"/>
                  </a:cxn>
                  <a:cxn ang="0">
                    <a:pos x="30" y="37"/>
                  </a:cxn>
                  <a:cxn ang="0">
                    <a:pos x="30" y="37"/>
                  </a:cxn>
                  <a:cxn ang="0">
                    <a:pos x="30" y="37"/>
                  </a:cxn>
                </a:cxnLst>
                <a:rect l="0" t="0" r="r" b="b"/>
                <a:pathLst>
                  <a:path w="46" h="37">
                    <a:moveTo>
                      <a:pt x="30" y="37"/>
                    </a:moveTo>
                    <a:lnTo>
                      <a:pt x="34" y="30"/>
                    </a:lnTo>
                    <a:lnTo>
                      <a:pt x="38" y="23"/>
                    </a:lnTo>
                    <a:lnTo>
                      <a:pt x="41" y="16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0" y="7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7" y="6"/>
                    </a:lnTo>
                    <a:lnTo>
                      <a:pt x="14" y="10"/>
                    </a:lnTo>
                    <a:lnTo>
                      <a:pt x="9" y="16"/>
                    </a:lnTo>
                    <a:lnTo>
                      <a:pt x="5" y="21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8" y="29"/>
                    </a:lnTo>
                    <a:lnTo>
                      <a:pt x="15" y="31"/>
                    </a:lnTo>
                    <a:lnTo>
                      <a:pt x="22" y="34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215"/>
              <p:cNvSpPr>
                <a:spLocks/>
              </p:cNvSpPr>
              <p:nvPr/>
            </p:nvSpPr>
            <p:spPr bwMode="auto">
              <a:xfrm>
                <a:off x="6648450" y="1312069"/>
                <a:ext cx="84138" cy="485775"/>
              </a:xfrm>
              <a:custGeom>
                <a:avLst/>
                <a:gdLst/>
                <a:ahLst/>
                <a:cxnLst>
                  <a:cxn ang="0">
                    <a:pos x="102" y="52"/>
                  </a:cxn>
                  <a:cxn ang="0">
                    <a:pos x="102" y="40"/>
                  </a:cxn>
                  <a:cxn ang="0">
                    <a:pos x="101" y="29"/>
                  </a:cxn>
                  <a:cxn ang="0">
                    <a:pos x="101" y="14"/>
                  </a:cxn>
                  <a:cxn ang="0">
                    <a:pos x="101" y="0"/>
                  </a:cxn>
                  <a:cxn ang="0">
                    <a:pos x="59" y="68"/>
                  </a:cxn>
                  <a:cxn ang="0">
                    <a:pos x="26" y="142"/>
                  </a:cxn>
                  <a:cxn ang="0">
                    <a:pos x="7" y="221"/>
                  </a:cxn>
                  <a:cxn ang="0">
                    <a:pos x="0" y="305"/>
                  </a:cxn>
                  <a:cxn ang="0">
                    <a:pos x="2" y="345"/>
                  </a:cxn>
                  <a:cxn ang="0">
                    <a:pos x="7" y="386"/>
                  </a:cxn>
                  <a:cxn ang="0">
                    <a:pos x="9" y="383"/>
                  </a:cxn>
                  <a:cxn ang="0">
                    <a:pos x="10" y="381"/>
                  </a:cxn>
                  <a:cxn ang="0">
                    <a:pos x="23" y="397"/>
                  </a:cxn>
                  <a:cxn ang="0">
                    <a:pos x="18" y="416"/>
                  </a:cxn>
                  <a:cxn ang="0">
                    <a:pos x="16" y="433"/>
                  </a:cxn>
                  <a:cxn ang="0">
                    <a:pos x="23" y="455"/>
                  </a:cxn>
                  <a:cxn ang="0">
                    <a:pos x="31" y="462"/>
                  </a:cxn>
                  <a:cxn ang="0">
                    <a:pos x="48" y="484"/>
                  </a:cxn>
                  <a:cxn ang="0">
                    <a:pos x="52" y="516"/>
                  </a:cxn>
                  <a:cxn ang="0">
                    <a:pos x="54" y="533"/>
                  </a:cxn>
                  <a:cxn ang="0">
                    <a:pos x="58" y="539"/>
                  </a:cxn>
                  <a:cxn ang="0">
                    <a:pos x="68" y="547"/>
                  </a:cxn>
                  <a:cxn ang="0">
                    <a:pos x="86" y="549"/>
                  </a:cxn>
                  <a:cxn ang="0">
                    <a:pos x="83" y="570"/>
                  </a:cxn>
                  <a:cxn ang="0">
                    <a:pos x="86" y="588"/>
                  </a:cxn>
                  <a:cxn ang="0">
                    <a:pos x="97" y="603"/>
                  </a:cxn>
                  <a:cxn ang="0">
                    <a:pos x="101" y="599"/>
                  </a:cxn>
                  <a:cxn ang="0">
                    <a:pos x="101" y="575"/>
                  </a:cxn>
                  <a:cxn ang="0">
                    <a:pos x="102" y="563"/>
                  </a:cxn>
                  <a:cxn ang="0">
                    <a:pos x="102" y="562"/>
                  </a:cxn>
                  <a:cxn ang="0">
                    <a:pos x="102" y="561"/>
                  </a:cxn>
                  <a:cxn ang="0">
                    <a:pos x="90" y="530"/>
                  </a:cxn>
                  <a:cxn ang="0">
                    <a:pos x="62" y="471"/>
                  </a:cxn>
                  <a:cxn ang="0">
                    <a:pos x="44" y="406"/>
                  </a:cxn>
                  <a:cxn ang="0">
                    <a:pos x="33" y="340"/>
                  </a:cxn>
                  <a:cxn ang="0">
                    <a:pos x="33" y="271"/>
                  </a:cxn>
                  <a:cxn ang="0">
                    <a:pos x="43" y="204"/>
                  </a:cxn>
                  <a:cxn ang="0">
                    <a:pos x="61" y="142"/>
                  </a:cxn>
                  <a:cxn ang="0">
                    <a:pos x="87" y="82"/>
                  </a:cxn>
                </a:cxnLst>
                <a:rect l="0" t="0" r="r" b="b"/>
                <a:pathLst>
                  <a:path w="106" h="610">
                    <a:moveTo>
                      <a:pt x="104" y="54"/>
                    </a:moveTo>
                    <a:lnTo>
                      <a:pt x="102" y="52"/>
                    </a:lnTo>
                    <a:lnTo>
                      <a:pt x="102" y="46"/>
                    </a:lnTo>
                    <a:lnTo>
                      <a:pt x="102" y="40"/>
                    </a:lnTo>
                    <a:lnTo>
                      <a:pt x="101" y="34"/>
                    </a:lnTo>
                    <a:lnTo>
                      <a:pt x="101" y="29"/>
                    </a:lnTo>
                    <a:lnTo>
                      <a:pt x="101" y="22"/>
                    </a:lnTo>
                    <a:lnTo>
                      <a:pt x="101" y="14"/>
                    </a:lnTo>
                    <a:lnTo>
                      <a:pt x="101" y="7"/>
                    </a:lnTo>
                    <a:lnTo>
                      <a:pt x="101" y="0"/>
                    </a:lnTo>
                    <a:lnTo>
                      <a:pt x="78" y="33"/>
                    </a:lnTo>
                    <a:lnTo>
                      <a:pt x="59" y="68"/>
                    </a:lnTo>
                    <a:lnTo>
                      <a:pt x="41" y="103"/>
                    </a:lnTo>
                    <a:lnTo>
                      <a:pt x="26" y="142"/>
                    </a:lnTo>
                    <a:lnTo>
                      <a:pt x="15" y="181"/>
                    </a:lnTo>
                    <a:lnTo>
                      <a:pt x="7" y="221"/>
                    </a:lnTo>
                    <a:lnTo>
                      <a:pt x="2" y="262"/>
                    </a:lnTo>
                    <a:lnTo>
                      <a:pt x="0" y="305"/>
                    </a:lnTo>
                    <a:lnTo>
                      <a:pt x="0" y="326"/>
                    </a:lnTo>
                    <a:lnTo>
                      <a:pt x="2" y="345"/>
                    </a:lnTo>
                    <a:lnTo>
                      <a:pt x="3" y="366"/>
                    </a:lnTo>
                    <a:lnTo>
                      <a:pt x="7" y="386"/>
                    </a:lnTo>
                    <a:lnTo>
                      <a:pt x="8" y="385"/>
                    </a:lnTo>
                    <a:lnTo>
                      <a:pt x="9" y="383"/>
                    </a:lnTo>
                    <a:lnTo>
                      <a:pt x="9" y="382"/>
                    </a:lnTo>
                    <a:lnTo>
                      <a:pt x="10" y="381"/>
                    </a:lnTo>
                    <a:lnTo>
                      <a:pt x="22" y="388"/>
                    </a:lnTo>
                    <a:lnTo>
                      <a:pt x="23" y="397"/>
                    </a:lnTo>
                    <a:lnTo>
                      <a:pt x="22" y="406"/>
                    </a:lnTo>
                    <a:lnTo>
                      <a:pt x="18" y="416"/>
                    </a:lnTo>
                    <a:lnTo>
                      <a:pt x="14" y="421"/>
                    </a:lnTo>
                    <a:lnTo>
                      <a:pt x="16" y="433"/>
                    </a:lnTo>
                    <a:lnTo>
                      <a:pt x="20" y="443"/>
                    </a:lnTo>
                    <a:lnTo>
                      <a:pt x="23" y="455"/>
                    </a:lnTo>
                    <a:lnTo>
                      <a:pt x="26" y="466"/>
                    </a:lnTo>
                    <a:lnTo>
                      <a:pt x="31" y="462"/>
                    </a:lnTo>
                    <a:lnTo>
                      <a:pt x="47" y="466"/>
                    </a:lnTo>
                    <a:lnTo>
                      <a:pt x="48" y="484"/>
                    </a:lnTo>
                    <a:lnTo>
                      <a:pt x="51" y="500"/>
                    </a:lnTo>
                    <a:lnTo>
                      <a:pt x="52" y="516"/>
                    </a:lnTo>
                    <a:lnTo>
                      <a:pt x="53" y="531"/>
                    </a:lnTo>
                    <a:lnTo>
                      <a:pt x="54" y="533"/>
                    </a:lnTo>
                    <a:lnTo>
                      <a:pt x="56" y="535"/>
                    </a:lnTo>
                    <a:lnTo>
                      <a:pt x="58" y="539"/>
                    </a:lnTo>
                    <a:lnTo>
                      <a:pt x="59" y="541"/>
                    </a:lnTo>
                    <a:lnTo>
                      <a:pt x="68" y="547"/>
                    </a:lnTo>
                    <a:lnTo>
                      <a:pt x="86" y="538"/>
                    </a:lnTo>
                    <a:lnTo>
                      <a:pt x="86" y="549"/>
                    </a:lnTo>
                    <a:lnTo>
                      <a:pt x="84" y="560"/>
                    </a:lnTo>
                    <a:lnTo>
                      <a:pt x="83" y="570"/>
                    </a:lnTo>
                    <a:lnTo>
                      <a:pt x="82" y="580"/>
                    </a:lnTo>
                    <a:lnTo>
                      <a:pt x="86" y="588"/>
                    </a:lnTo>
                    <a:lnTo>
                      <a:pt x="91" y="595"/>
                    </a:lnTo>
                    <a:lnTo>
                      <a:pt x="97" y="603"/>
                    </a:lnTo>
                    <a:lnTo>
                      <a:pt x="102" y="610"/>
                    </a:lnTo>
                    <a:lnTo>
                      <a:pt x="101" y="599"/>
                    </a:lnTo>
                    <a:lnTo>
                      <a:pt x="101" y="586"/>
                    </a:lnTo>
                    <a:lnTo>
                      <a:pt x="101" y="575"/>
                    </a:lnTo>
                    <a:lnTo>
                      <a:pt x="102" y="563"/>
                    </a:lnTo>
                    <a:lnTo>
                      <a:pt x="102" y="563"/>
                    </a:lnTo>
                    <a:lnTo>
                      <a:pt x="102" y="562"/>
                    </a:lnTo>
                    <a:lnTo>
                      <a:pt x="102" y="562"/>
                    </a:lnTo>
                    <a:lnTo>
                      <a:pt x="102" y="561"/>
                    </a:lnTo>
                    <a:lnTo>
                      <a:pt x="102" y="561"/>
                    </a:lnTo>
                    <a:lnTo>
                      <a:pt x="106" y="559"/>
                    </a:lnTo>
                    <a:lnTo>
                      <a:pt x="90" y="530"/>
                    </a:lnTo>
                    <a:lnTo>
                      <a:pt x="75" y="501"/>
                    </a:lnTo>
                    <a:lnTo>
                      <a:pt x="62" y="471"/>
                    </a:lnTo>
                    <a:lnTo>
                      <a:pt x="52" y="439"/>
                    </a:lnTo>
                    <a:lnTo>
                      <a:pt x="44" y="406"/>
                    </a:lnTo>
                    <a:lnTo>
                      <a:pt x="37" y="374"/>
                    </a:lnTo>
                    <a:lnTo>
                      <a:pt x="33" y="340"/>
                    </a:lnTo>
                    <a:lnTo>
                      <a:pt x="32" y="305"/>
                    </a:lnTo>
                    <a:lnTo>
                      <a:pt x="33" y="271"/>
                    </a:lnTo>
                    <a:lnTo>
                      <a:pt x="37" y="237"/>
                    </a:lnTo>
                    <a:lnTo>
                      <a:pt x="43" y="204"/>
                    </a:lnTo>
                    <a:lnTo>
                      <a:pt x="51" y="173"/>
                    </a:lnTo>
                    <a:lnTo>
                      <a:pt x="61" y="142"/>
                    </a:lnTo>
                    <a:lnTo>
                      <a:pt x="74" y="110"/>
                    </a:lnTo>
                    <a:lnTo>
                      <a:pt x="87" y="82"/>
                    </a:lnTo>
                    <a:lnTo>
                      <a:pt x="104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216"/>
              <p:cNvSpPr>
                <a:spLocks/>
              </p:cNvSpPr>
              <p:nvPr/>
            </p:nvSpPr>
            <p:spPr bwMode="auto">
              <a:xfrm>
                <a:off x="6985000" y="1150144"/>
                <a:ext cx="33338" cy="30162"/>
              </a:xfrm>
              <a:custGeom>
                <a:avLst/>
                <a:gdLst/>
                <a:ahLst/>
                <a:cxnLst>
                  <a:cxn ang="0">
                    <a:pos x="41" y="3"/>
                  </a:cxn>
                  <a:cxn ang="0">
                    <a:pos x="40" y="3"/>
                  </a:cxn>
                  <a:cxn ang="0">
                    <a:pos x="40" y="2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0"/>
                  </a:cxn>
                  <a:cxn ang="0">
                    <a:pos x="35" y="1"/>
                  </a:cxn>
                  <a:cxn ang="0">
                    <a:pos x="30" y="1"/>
                  </a:cxn>
                  <a:cxn ang="0">
                    <a:pos x="23" y="2"/>
                  </a:cxn>
                  <a:cxn ang="0">
                    <a:pos x="17" y="3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16" y="6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2" y="16"/>
                  </a:cxn>
                  <a:cxn ang="0">
                    <a:pos x="9" y="24"/>
                  </a:cxn>
                  <a:cxn ang="0">
                    <a:pos x="4" y="31"/>
                  </a:cxn>
                  <a:cxn ang="0">
                    <a:pos x="0" y="38"/>
                  </a:cxn>
                  <a:cxn ang="0">
                    <a:pos x="8" y="37"/>
                  </a:cxn>
                  <a:cxn ang="0">
                    <a:pos x="15" y="36"/>
                  </a:cxn>
                  <a:cxn ang="0">
                    <a:pos x="22" y="34"/>
                  </a:cxn>
                  <a:cxn ang="0">
                    <a:pos x="30" y="33"/>
                  </a:cxn>
                  <a:cxn ang="0">
                    <a:pos x="32" y="26"/>
                  </a:cxn>
                  <a:cxn ang="0">
                    <a:pos x="35" y="18"/>
                  </a:cxn>
                  <a:cxn ang="0">
                    <a:pos x="38" y="11"/>
                  </a:cxn>
                  <a:cxn ang="0">
                    <a:pos x="41" y="3"/>
                  </a:cxn>
                </a:cxnLst>
                <a:rect l="0" t="0" r="r" b="b"/>
                <a:pathLst>
                  <a:path w="41" h="38">
                    <a:moveTo>
                      <a:pt x="41" y="3"/>
                    </a:moveTo>
                    <a:lnTo>
                      <a:pt x="40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5" y="1"/>
                    </a:lnTo>
                    <a:lnTo>
                      <a:pt x="30" y="1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2" y="16"/>
                    </a:lnTo>
                    <a:lnTo>
                      <a:pt x="9" y="24"/>
                    </a:lnTo>
                    <a:lnTo>
                      <a:pt x="4" y="31"/>
                    </a:lnTo>
                    <a:lnTo>
                      <a:pt x="0" y="38"/>
                    </a:lnTo>
                    <a:lnTo>
                      <a:pt x="8" y="37"/>
                    </a:lnTo>
                    <a:lnTo>
                      <a:pt x="15" y="36"/>
                    </a:lnTo>
                    <a:lnTo>
                      <a:pt x="22" y="34"/>
                    </a:lnTo>
                    <a:lnTo>
                      <a:pt x="30" y="33"/>
                    </a:lnTo>
                    <a:lnTo>
                      <a:pt x="32" y="26"/>
                    </a:lnTo>
                    <a:lnTo>
                      <a:pt x="35" y="18"/>
                    </a:lnTo>
                    <a:lnTo>
                      <a:pt x="38" y="11"/>
                    </a:lnTo>
                    <a:lnTo>
                      <a:pt x="4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217"/>
              <p:cNvSpPr>
                <a:spLocks/>
              </p:cNvSpPr>
              <p:nvPr/>
            </p:nvSpPr>
            <p:spPr bwMode="auto">
              <a:xfrm>
                <a:off x="6746875" y="1229519"/>
                <a:ext cx="69850" cy="103187"/>
              </a:xfrm>
              <a:custGeom>
                <a:avLst/>
                <a:gdLst/>
                <a:ahLst/>
                <a:cxnLst>
                  <a:cxn ang="0">
                    <a:pos x="88" y="37"/>
                  </a:cxn>
                  <a:cxn ang="0">
                    <a:pos x="87" y="31"/>
                  </a:cxn>
                  <a:cxn ang="0">
                    <a:pos x="87" y="24"/>
                  </a:cxn>
                  <a:cxn ang="0">
                    <a:pos x="85" y="18"/>
                  </a:cxn>
                  <a:cxn ang="0">
                    <a:pos x="85" y="13"/>
                  </a:cxn>
                  <a:cxn ang="0">
                    <a:pos x="85" y="13"/>
                  </a:cxn>
                  <a:cxn ang="0">
                    <a:pos x="84" y="9"/>
                  </a:cxn>
                  <a:cxn ang="0">
                    <a:pos x="84" y="6"/>
                  </a:cxn>
                  <a:cxn ang="0">
                    <a:pos x="84" y="3"/>
                  </a:cxn>
                  <a:cxn ang="0">
                    <a:pos x="83" y="0"/>
                  </a:cxn>
                  <a:cxn ang="0">
                    <a:pos x="79" y="5"/>
                  </a:cxn>
                  <a:cxn ang="0">
                    <a:pos x="73" y="8"/>
                  </a:cxn>
                  <a:cxn ang="0">
                    <a:pos x="68" y="13"/>
                  </a:cxn>
                  <a:cxn ang="0">
                    <a:pos x="62" y="16"/>
                  </a:cxn>
                  <a:cxn ang="0">
                    <a:pos x="64" y="21"/>
                  </a:cxn>
                  <a:cxn ang="0">
                    <a:pos x="65" y="24"/>
                  </a:cxn>
                  <a:cxn ang="0">
                    <a:pos x="65" y="28"/>
                  </a:cxn>
                  <a:cxn ang="0">
                    <a:pos x="66" y="31"/>
                  </a:cxn>
                  <a:cxn ang="0">
                    <a:pos x="66" y="31"/>
                  </a:cxn>
                  <a:cxn ang="0">
                    <a:pos x="67" y="36"/>
                  </a:cxn>
                  <a:cxn ang="0">
                    <a:pos x="67" y="39"/>
                  </a:cxn>
                  <a:cxn ang="0">
                    <a:pos x="67" y="44"/>
                  </a:cxn>
                  <a:cxn ang="0">
                    <a:pos x="67" y="48"/>
                  </a:cxn>
                  <a:cxn ang="0">
                    <a:pos x="62" y="50"/>
                  </a:cxn>
                  <a:cxn ang="0">
                    <a:pos x="58" y="48"/>
                  </a:cxn>
                  <a:cxn ang="0">
                    <a:pos x="54" y="46"/>
                  </a:cxn>
                  <a:cxn ang="0">
                    <a:pos x="52" y="43"/>
                  </a:cxn>
                  <a:cxn ang="0">
                    <a:pos x="51" y="43"/>
                  </a:cxn>
                  <a:cxn ang="0">
                    <a:pos x="49" y="40"/>
                  </a:cxn>
                  <a:cxn ang="0">
                    <a:pos x="47" y="37"/>
                  </a:cxn>
                  <a:cxn ang="0">
                    <a:pos x="45" y="36"/>
                  </a:cxn>
                  <a:cxn ang="0">
                    <a:pos x="42" y="35"/>
                  </a:cxn>
                  <a:cxn ang="0">
                    <a:pos x="37" y="39"/>
                  </a:cxn>
                  <a:cxn ang="0">
                    <a:pos x="32" y="44"/>
                  </a:cxn>
                  <a:cxn ang="0">
                    <a:pos x="28" y="47"/>
                  </a:cxn>
                  <a:cxn ang="0">
                    <a:pos x="23" y="52"/>
                  </a:cxn>
                  <a:cxn ang="0">
                    <a:pos x="20" y="56"/>
                  </a:cxn>
                  <a:cxn ang="0">
                    <a:pos x="15" y="61"/>
                  </a:cxn>
                  <a:cxn ang="0">
                    <a:pos x="11" y="66"/>
                  </a:cxn>
                  <a:cxn ang="0">
                    <a:pos x="7" y="70"/>
                  </a:cxn>
                  <a:cxn ang="0">
                    <a:pos x="6" y="77"/>
                  </a:cxn>
                  <a:cxn ang="0">
                    <a:pos x="5" y="84"/>
                  </a:cxn>
                  <a:cxn ang="0">
                    <a:pos x="4" y="91"/>
                  </a:cxn>
                  <a:cxn ang="0">
                    <a:pos x="2" y="98"/>
                  </a:cxn>
                  <a:cxn ang="0">
                    <a:pos x="2" y="98"/>
                  </a:cxn>
                  <a:cxn ang="0">
                    <a:pos x="1" y="106"/>
                  </a:cxn>
                  <a:cxn ang="0">
                    <a:pos x="1" y="114"/>
                  </a:cxn>
                  <a:cxn ang="0">
                    <a:pos x="0" y="122"/>
                  </a:cxn>
                  <a:cxn ang="0">
                    <a:pos x="0" y="130"/>
                  </a:cxn>
                  <a:cxn ang="0">
                    <a:pos x="9" y="117"/>
                  </a:cxn>
                  <a:cxn ang="0">
                    <a:pos x="20" y="105"/>
                  </a:cxn>
                  <a:cxn ang="0">
                    <a:pos x="30" y="93"/>
                  </a:cxn>
                  <a:cxn ang="0">
                    <a:pos x="41" y="81"/>
                  </a:cxn>
                  <a:cxn ang="0">
                    <a:pos x="52" y="69"/>
                  </a:cxn>
                  <a:cxn ang="0">
                    <a:pos x="64" y="59"/>
                  </a:cxn>
                  <a:cxn ang="0">
                    <a:pos x="75" y="47"/>
                  </a:cxn>
                  <a:cxn ang="0">
                    <a:pos x="88" y="37"/>
                  </a:cxn>
                </a:cxnLst>
                <a:rect l="0" t="0" r="r" b="b"/>
                <a:pathLst>
                  <a:path w="88" h="130">
                    <a:moveTo>
                      <a:pt x="88" y="37"/>
                    </a:moveTo>
                    <a:lnTo>
                      <a:pt x="87" y="31"/>
                    </a:lnTo>
                    <a:lnTo>
                      <a:pt x="87" y="24"/>
                    </a:lnTo>
                    <a:lnTo>
                      <a:pt x="85" y="18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4" y="9"/>
                    </a:lnTo>
                    <a:lnTo>
                      <a:pt x="84" y="6"/>
                    </a:lnTo>
                    <a:lnTo>
                      <a:pt x="84" y="3"/>
                    </a:lnTo>
                    <a:lnTo>
                      <a:pt x="83" y="0"/>
                    </a:lnTo>
                    <a:lnTo>
                      <a:pt x="79" y="5"/>
                    </a:lnTo>
                    <a:lnTo>
                      <a:pt x="73" y="8"/>
                    </a:lnTo>
                    <a:lnTo>
                      <a:pt x="68" y="13"/>
                    </a:lnTo>
                    <a:lnTo>
                      <a:pt x="62" y="16"/>
                    </a:lnTo>
                    <a:lnTo>
                      <a:pt x="64" y="21"/>
                    </a:lnTo>
                    <a:lnTo>
                      <a:pt x="65" y="24"/>
                    </a:lnTo>
                    <a:lnTo>
                      <a:pt x="65" y="28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7" y="36"/>
                    </a:lnTo>
                    <a:lnTo>
                      <a:pt x="67" y="39"/>
                    </a:lnTo>
                    <a:lnTo>
                      <a:pt x="67" y="44"/>
                    </a:lnTo>
                    <a:lnTo>
                      <a:pt x="67" y="48"/>
                    </a:lnTo>
                    <a:lnTo>
                      <a:pt x="62" y="50"/>
                    </a:lnTo>
                    <a:lnTo>
                      <a:pt x="58" y="48"/>
                    </a:lnTo>
                    <a:lnTo>
                      <a:pt x="54" y="46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49" y="40"/>
                    </a:lnTo>
                    <a:lnTo>
                      <a:pt x="47" y="37"/>
                    </a:lnTo>
                    <a:lnTo>
                      <a:pt x="45" y="36"/>
                    </a:lnTo>
                    <a:lnTo>
                      <a:pt x="42" y="35"/>
                    </a:lnTo>
                    <a:lnTo>
                      <a:pt x="37" y="39"/>
                    </a:lnTo>
                    <a:lnTo>
                      <a:pt x="32" y="44"/>
                    </a:lnTo>
                    <a:lnTo>
                      <a:pt x="28" y="47"/>
                    </a:lnTo>
                    <a:lnTo>
                      <a:pt x="23" y="52"/>
                    </a:lnTo>
                    <a:lnTo>
                      <a:pt x="20" y="56"/>
                    </a:lnTo>
                    <a:lnTo>
                      <a:pt x="15" y="61"/>
                    </a:lnTo>
                    <a:lnTo>
                      <a:pt x="11" y="66"/>
                    </a:lnTo>
                    <a:lnTo>
                      <a:pt x="7" y="70"/>
                    </a:lnTo>
                    <a:lnTo>
                      <a:pt x="6" y="77"/>
                    </a:lnTo>
                    <a:lnTo>
                      <a:pt x="5" y="84"/>
                    </a:lnTo>
                    <a:lnTo>
                      <a:pt x="4" y="91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1" y="106"/>
                    </a:lnTo>
                    <a:lnTo>
                      <a:pt x="1" y="114"/>
                    </a:lnTo>
                    <a:lnTo>
                      <a:pt x="0" y="122"/>
                    </a:lnTo>
                    <a:lnTo>
                      <a:pt x="0" y="130"/>
                    </a:lnTo>
                    <a:lnTo>
                      <a:pt x="9" y="117"/>
                    </a:lnTo>
                    <a:lnTo>
                      <a:pt x="20" y="105"/>
                    </a:lnTo>
                    <a:lnTo>
                      <a:pt x="30" y="93"/>
                    </a:lnTo>
                    <a:lnTo>
                      <a:pt x="41" y="81"/>
                    </a:lnTo>
                    <a:lnTo>
                      <a:pt x="52" y="69"/>
                    </a:lnTo>
                    <a:lnTo>
                      <a:pt x="64" y="59"/>
                    </a:lnTo>
                    <a:lnTo>
                      <a:pt x="75" y="47"/>
                    </a:lnTo>
                    <a:lnTo>
                      <a:pt x="88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219"/>
              <p:cNvSpPr>
                <a:spLocks/>
              </p:cNvSpPr>
              <p:nvPr/>
            </p:nvSpPr>
            <p:spPr bwMode="auto">
              <a:xfrm>
                <a:off x="6804025" y="1839119"/>
                <a:ext cx="22225" cy="4286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3" y="6"/>
                  </a:cxn>
                  <a:cxn ang="0">
                    <a:pos x="5" y="10"/>
                  </a:cxn>
                  <a:cxn ang="0">
                    <a:pos x="7" y="12"/>
                  </a:cxn>
                  <a:cxn ang="0">
                    <a:pos x="11" y="23"/>
                  </a:cxn>
                  <a:cxn ang="0">
                    <a:pos x="16" y="35"/>
                  </a:cxn>
                  <a:cxn ang="0">
                    <a:pos x="20" y="45"/>
                  </a:cxn>
                  <a:cxn ang="0">
                    <a:pos x="25" y="54"/>
                  </a:cxn>
                  <a:cxn ang="0">
                    <a:pos x="26" y="49"/>
                  </a:cxn>
                  <a:cxn ang="0">
                    <a:pos x="27" y="42"/>
                  </a:cxn>
                  <a:cxn ang="0">
                    <a:pos x="28" y="36"/>
                  </a:cxn>
                  <a:cxn ang="0">
                    <a:pos x="28" y="30"/>
                  </a:cxn>
                  <a:cxn ang="0">
                    <a:pos x="28" y="30"/>
                  </a:cxn>
                  <a:cxn ang="0">
                    <a:pos x="28" y="30"/>
                  </a:cxn>
                  <a:cxn ang="0">
                    <a:pos x="28" y="30"/>
                  </a:cxn>
                  <a:cxn ang="0">
                    <a:pos x="28" y="30"/>
                  </a:cxn>
                  <a:cxn ang="0">
                    <a:pos x="28" y="29"/>
                  </a:cxn>
                  <a:cxn ang="0">
                    <a:pos x="28" y="29"/>
                  </a:cxn>
                  <a:cxn ang="0">
                    <a:pos x="28" y="29"/>
                  </a:cxn>
                  <a:cxn ang="0">
                    <a:pos x="28" y="29"/>
                  </a:cxn>
                  <a:cxn ang="0">
                    <a:pos x="28" y="28"/>
                  </a:cxn>
                  <a:cxn ang="0">
                    <a:pos x="28" y="28"/>
                  </a:cxn>
                  <a:cxn ang="0">
                    <a:pos x="28" y="27"/>
                  </a:cxn>
                  <a:cxn ang="0">
                    <a:pos x="28" y="26"/>
                  </a:cxn>
                  <a:cxn ang="0">
                    <a:pos x="28" y="25"/>
                  </a:cxn>
                  <a:cxn ang="0">
                    <a:pos x="28" y="23"/>
                  </a:cxn>
                  <a:cxn ang="0">
                    <a:pos x="20" y="18"/>
                  </a:cxn>
                  <a:cxn ang="0">
                    <a:pos x="13" y="12"/>
                  </a:cxn>
                  <a:cxn ang="0">
                    <a:pos x="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8" h="54">
                    <a:moveTo>
                      <a:pt x="0" y="2"/>
                    </a:moveTo>
                    <a:lnTo>
                      <a:pt x="2" y="4"/>
                    </a:lnTo>
                    <a:lnTo>
                      <a:pt x="3" y="6"/>
                    </a:lnTo>
                    <a:lnTo>
                      <a:pt x="5" y="10"/>
                    </a:lnTo>
                    <a:lnTo>
                      <a:pt x="7" y="12"/>
                    </a:lnTo>
                    <a:lnTo>
                      <a:pt x="11" y="23"/>
                    </a:lnTo>
                    <a:lnTo>
                      <a:pt x="16" y="35"/>
                    </a:lnTo>
                    <a:lnTo>
                      <a:pt x="20" y="45"/>
                    </a:lnTo>
                    <a:lnTo>
                      <a:pt x="25" y="54"/>
                    </a:lnTo>
                    <a:lnTo>
                      <a:pt x="26" y="49"/>
                    </a:lnTo>
                    <a:lnTo>
                      <a:pt x="27" y="42"/>
                    </a:lnTo>
                    <a:lnTo>
                      <a:pt x="28" y="36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8" y="23"/>
                    </a:lnTo>
                    <a:lnTo>
                      <a:pt x="20" y="18"/>
                    </a:lnTo>
                    <a:lnTo>
                      <a:pt x="13" y="12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220"/>
              <p:cNvSpPr>
                <a:spLocks/>
              </p:cNvSpPr>
              <p:nvPr/>
            </p:nvSpPr>
            <p:spPr bwMode="auto">
              <a:xfrm>
                <a:off x="7032625" y="1148556"/>
                <a:ext cx="39688" cy="26987"/>
              </a:xfrm>
              <a:custGeom>
                <a:avLst/>
                <a:gdLst/>
                <a:ahLst/>
                <a:cxnLst>
                  <a:cxn ang="0">
                    <a:pos x="40" y="32"/>
                  </a:cxn>
                  <a:cxn ang="0">
                    <a:pos x="42" y="24"/>
                  </a:cxn>
                  <a:cxn ang="0">
                    <a:pos x="43" y="17"/>
                  </a:cxn>
                  <a:cxn ang="0">
                    <a:pos x="46" y="10"/>
                  </a:cxn>
                  <a:cxn ang="0">
                    <a:pos x="49" y="2"/>
                  </a:cxn>
                  <a:cxn ang="0">
                    <a:pos x="48" y="2"/>
                  </a:cxn>
                  <a:cxn ang="0">
                    <a:pos x="48" y="2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0"/>
                  </a:cxn>
                  <a:cxn ang="0">
                    <a:pos x="39" y="0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1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1" y="11"/>
                  </a:cxn>
                  <a:cxn ang="0">
                    <a:pos x="8" y="18"/>
                  </a:cxn>
                  <a:cxn ang="0">
                    <a:pos x="3" y="25"/>
                  </a:cxn>
                  <a:cxn ang="0">
                    <a:pos x="0" y="33"/>
                  </a:cxn>
                  <a:cxn ang="0">
                    <a:pos x="7" y="33"/>
                  </a:cxn>
                  <a:cxn ang="0">
                    <a:pos x="15" y="32"/>
                  </a:cxn>
                  <a:cxn ang="0">
                    <a:pos x="22" y="32"/>
                  </a:cxn>
                  <a:cxn ang="0">
                    <a:pos x="28" y="32"/>
                  </a:cxn>
                  <a:cxn ang="0">
                    <a:pos x="31" y="32"/>
                  </a:cxn>
                  <a:cxn ang="0">
                    <a:pos x="34" y="32"/>
                  </a:cxn>
                  <a:cxn ang="0">
                    <a:pos x="38" y="32"/>
                  </a:cxn>
                  <a:cxn ang="0">
                    <a:pos x="40" y="32"/>
                  </a:cxn>
                </a:cxnLst>
                <a:rect l="0" t="0" r="r" b="b"/>
                <a:pathLst>
                  <a:path w="49" h="33">
                    <a:moveTo>
                      <a:pt x="40" y="32"/>
                    </a:moveTo>
                    <a:lnTo>
                      <a:pt x="42" y="24"/>
                    </a:lnTo>
                    <a:lnTo>
                      <a:pt x="43" y="17"/>
                    </a:lnTo>
                    <a:lnTo>
                      <a:pt x="46" y="10"/>
                    </a:lnTo>
                    <a:lnTo>
                      <a:pt x="49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1" y="11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3"/>
                    </a:lnTo>
                    <a:lnTo>
                      <a:pt x="7" y="33"/>
                    </a:lnTo>
                    <a:lnTo>
                      <a:pt x="15" y="32"/>
                    </a:lnTo>
                    <a:lnTo>
                      <a:pt x="22" y="32"/>
                    </a:lnTo>
                    <a:lnTo>
                      <a:pt x="28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8" y="32"/>
                    </a:lnTo>
                    <a:lnTo>
                      <a:pt x="4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221"/>
              <p:cNvSpPr>
                <a:spLocks/>
              </p:cNvSpPr>
              <p:nvPr/>
            </p:nvSpPr>
            <p:spPr bwMode="auto">
              <a:xfrm>
                <a:off x="6772275" y="1808956"/>
                <a:ext cx="19050" cy="539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1" y="15"/>
                  </a:cxn>
                  <a:cxn ang="0">
                    <a:pos x="1" y="26"/>
                  </a:cxn>
                  <a:cxn ang="0">
                    <a:pos x="1" y="36"/>
                  </a:cxn>
                  <a:cxn ang="0">
                    <a:pos x="0" y="45"/>
                  </a:cxn>
                  <a:cxn ang="0">
                    <a:pos x="6" y="51"/>
                  </a:cxn>
                  <a:cxn ang="0">
                    <a:pos x="13" y="57"/>
                  </a:cxn>
                  <a:cxn ang="0">
                    <a:pos x="19" y="61"/>
                  </a:cxn>
                  <a:cxn ang="0">
                    <a:pos x="24" y="67"/>
                  </a:cxn>
                  <a:cxn ang="0">
                    <a:pos x="23" y="56"/>
                  </a:cxn>
                  <a:cxn ang="0">
                    <a:pos x="21" y="45"/>
                  </a:cxn>
                  <a:cxn ang="0">
                    <a:pos x="20" y="34"/>
                  </a:cxn>
                  <a:cxn ang="0">
                    <a:pos x="20" y="23"/>
                  </a:cxn>
                  <a:cxn ang="0">
                    <a:pos x="20" y="23"/>
                  </a:cxn>
                  <a:cxn ang="0">
                    <a:pos x="20" y="22"/>
                  </a:cxn>
                  <a:cxn ang="0">
                    <a:pos x="20" y="21"/>
                  </a:cxn>
                  <a:cxn ang="0">
                    <a:pos x="20" y="20"/>
                  </a:cxn>
                  <a:cxn ang="0">
                    <a:pos x="20" y="19"/>
                  </a:cxn>
                  <a:cxn ang="0">
                    <a:pos x="15" y="14"/>
                  </a:cxn>
                  <a:cxn ang="0">
                    <a:pos x="12" y="10"/>
                  </a:cxn>
                  <a:cxn ang="0">
                    <a:pos x="7" y="5"/>
                  </a:cxn>
                  <a:cxn ang="0">
                    <a:pos x="3" y="0"/>
                  </a:cxn>
                </a:cxnLst>
                <a:rect l="0" t="0" r="r" b="b"/>
                <a:pathLst>
                  <a:path w="24" h="67">
                    <a:moveTo>
                      <a:pt x="3" y="0"/>
                    </a:moveTo>
                    <a:lnTo>
                      <a:pt x="3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15"/>
                    </a:lnTo>
                    <a:lnTo>
                      <a:pt x="1" y="26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6" y="51"/>
                    </a:lnTo>
                    <a:lnTo>
                      <a:pt x="13" y="57"/>
                    </a:lnTo>
                    <a:lnTo>
                      <a:pt x="19" y="61"/>
                    </a:lnTo>
                    <a:lnTo>
                      <a:pt x="24" y="67"/>
                    </a:lnTo>
                    <a:lnTo>
                      <a:pt x="23" y="56"/>
                    </a:lnTo>
                    <a:lnTo>
                      <a:pt x="21" y="45"/>
                    </a:lnTo>
                    <a:lnTo>
                      <a:pt x="20" y="34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15" y="14"/>
                    </a:lnTo>
                    <a:lnTo>
                      <a:pt x="12" y="10"/>
                    </a:lnTo>
                    <a:lnTo>
                      <a:pt x="7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222"/>
              <p:cNvSpPr>
                <a:spLocks/>
              </p:cNvSpPr>
              <p:nvPr/>
            </p:nvSpPr>
            <p:spPr bwMode="auto">
              <a:xfrm>
                <a:off x="7259638" y="1856581"/>
                <a:ext cx="26988" cy="49212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6" y="39"/>
                  </a:cxn>
                  <a:cxn ang="0">
                    <a:pos x="5" y="45"/>
                  </a:cxn>
                  <a:cxn ang="0">
                    <a:pos x="4" y="51"/>
                  </a:cxn>
                  <a:cxn ang="0">
                    <a:pos x="1" y="57"/>
                  </a:cxn>
                  <a:cxn ang="0">
                    <a:pos x="0" y="62"/>
                  </a:cxn>
                  <a:cxn ang="0">
                    <a:pos x="8" y="58"/>
                  </a:cxn>
                  <a:cxn ang="0">
                    <a:pos x="15" y="53"/>
                  </a:cxn>
                  <a:cxn ang="0">
                    <a:pos x="22" y="50"/>
                  </a:cxn>
                  <a:cxn ang="0">
                    <a:pos x="30" y="45"/>
                  </a:cxn>
                  <a:cxn ang="0">
                    <a:pos x="30" y="39"/>
                  </a:cxn>
                  <a:cxn ang="0">
                    <a:pos x="31" y="35"/>
                  </a:cxn>
                  <a:cxn ang="0">
                    <a:pos x="31" y="29"/>
                  </a:cxn>
                  <a:cxn ang="0">
                    <a:pos x="31" y="24"/>
                  </a:cxn>
                  <a:cxn ang="0">
                    <a:pos x="33" y="24"/>
                  </a:cxn>
                  <a:cxn ang="0">
                    <a:pos x="33" y="19"/>
                  </a:cxn>
                  <a:cxn ang="0">
                    <a:pos x="34" y="12"/>
                  </a:cxn>
                  <a:cxn ang="0">
                    <a:pos x="34" y="6"/>
                  </a:cxn>
                  <a:cxn ang="0">
                    <a:pos x="35" y="0"/>
                  </a:cxn>
                  <a:cxn ang="0">
                    <a:pos x="30" y="5"/>
                  </a:cxn>
                  <a:cxn ang="0">
                    <a:pos x="26" y="8"/>
                  </a:cxn>
                  <a:cxn ang="0">
                    <a:pos x="20" y="12"/>
                  </a:cxn>
                  <a:cxn ang="0">
                    <a:pos x="15" y="15"/>
                  </a:cxn>
                  <a:cxn ang="0">
                    <a:pos x="13" y="21"/>
                  </a:cxn>
                  <a:cxn ang="0">
                    <a:pos x="11" y="27"/>
                  </a:cxn>
                  <a:cxn ang="0">
                    <a:pos x="8" y="33"/>
                  </a:cxn>
                  <a:cxn ang="0">
                    <a:pos x="6" y="39"/>
                  </a:cxn>
                </a:cxnLst>
                <a:rect l="0" t="0" r="r" b="b"/>
                <a:pathLst>
                  <a:path w="35" h="62">
                    <a:moveTo>
                      <a:pt x="6" y="39"/>
                    </a:moveTo>
                    <a:lnTo>
                      <a:pt x="6" y="39"/>
                    </a:lnTo>
                    <a:lnTo>
                      <a:pt x="5" y="45"/>
                    </a:lnTo>
                    <a:lnTo>
                      <a:pt x="4" y="51"/>
                    </a:lnTo>
                    <a:lnTo>
                      <a:pt x="1" y="57"/>
                    </a:lnTo>
                    <a:lnTo>
                      <a:pt x="0" y="62"/>
                    </a:lnTo>
                    <a:lnTo>
                      <a:pt x="8" y="58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0" y="45"/>
                    </a:lnTo>
                    <a:lnTo>
                      <a:pt x="30" y="39"/>
                    </a:lnTo>
                    <a:lnTo>
                      <a:pt x="31" y="35"/>
                    </a:lnTo>
                    <a:lnTo>
                      <a:pt x="31" y="29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33" y="19"/>
                    </a:lnTo>
                    <a:lnTo>
                      <a:pt x="34" y="12"/>
                    </a:lnTo>
                    <a:lnTo>
                      <a:pt x="34" y="6"/>
                    </a:lnTo>
                    <a:lnTo>
                      <a:pt x="35" y="0"/>
                    </a:lnTo>
                    <a:lnTo>
                      <a:pt x="30" y="5"/>
                    </a:lnTo>
                    <a:lnTo>
                      <a:pt x="26" y="8"/>
                    </a:lnTo>
                    <a:lnTo>
                      <a:pt x="20" y="12"/>
                    </a:lnTo>
                    <a:lnTo>
                      <a:pt x="15" y="15"/>
                    </a:lnTo>
                    <a:lnTo>
                      <a:pt x="13" y="21"/>
                    </a:lnTo>
                    <a:lnTo>
                      <a:pt x="11" y="27"/>
                    </a:lnTo>
                    <a:lnTo>
                      <a:pt x="8" y="33"/>
                    </a:lnTo>
                    <a:lnTo>
                      <a:pt x="6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223"/>
              <p:cNvSpPr>
                <a:spLocks/>
              </p:cNvSpPr>
              <p:nvPr/>
            </p:nvSpPr>
            <p:spPr bwMode="auto">
              <a:xfrm>
                <a:off x="7080250" y="1150144"/>
                <a:ext cx="49213" cy="30162"/>
              </a:xfrm>
              <a:custGeom>
                <a:avLst/>
                <a:gdLst/>
                <a:ahLst/>
                <a:cxnLst>
                  <a:cxn ang="0">
                    <a:pos x="62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62" y="7"/>
                  </a:cxn>
                  <a:cxn ang="0">
                    <a:pos x="62" y="7"/>
                  </a:cxn>
                  <a:cxn ang="0">
                    <a:pos x="62" y="7"/>
                  </a:cxn>
                  <a:cxn ang="0">
                    <a:pos x="56" y="6"/>
                  </a:cxn>
                  <a:cxn ang="0">
                    <a:pos x="50" y="5"/>
                  </a:cxn>
                  <a:cxn ang="0">
                    <a:pos x="45" y="3"/>
                  </a:cxn>
                  <a:cxn ang="0">
                    <a:pos x="39" y="2"/>
                  </a:cxn>
                  <a:cxn ang="0">
                    <a:pos x="33" y="2"/>
                  </a:cxn>
                  <a:cxn ang="0">
                    <a:pos x="27" y="1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1" y="10"/>
                  </a:cxn>
                  <a:cxn ang="0">
                    <a:pos x="8" y="17"/>
                  </a:cxn>
                  <a:cxn ang="0">
                    <a:pos x="4" y="24"/>
                  </a:cxn>
                  <a:cxn ang="0">
                    <a:pos x="0" y="31"/>
                  </a:cxn>
                  <a:cxn ang="0">
                    <a:pos x="5" y="31"/>
                  </a:cxn>
                  <a:cxn ang="0">
                    <a:pos x="11" y="32"/>
                  </a:cxn>
                  <a:cxn ang="0">
                    <a:pos x="17" y="32"/>
                  </a:cxn>
                  <a:cxn ang="0">
                    <a:pos x="23" y="33"/>
                  </a:cxn>
                  <a:cxn ang="0">
                    <a:pos x="27" y="34"/>
                  </a:cxn>
                  <a:cxn ang="0">
                    <a:pos x="33" y="36"/>
                  </a:cxn>
                  <a:cxn ang="0">
                    <a:pos x="39" y="36"/>
                  </a:cxn>
                  <a:cxn ang="0">
                    <a:pos x="45" y="37"/>
                  </a:cxn>
                  <a:cxn ang="0">
                    <a:pos x="49" y="29"/>
                  </a:cxn>
                  <a:cxn ang="0">
                    <a:pos x="54" y="22"/>
                  </a:cxn>
                  <a:cxn ang="0">
                    <a:pos x="57" y="14"/>
                  </a:cxn>
                  <a:cxn ang="0">
                    <a:pos x="62" y="7"/>
                  </a:cxn>
                </a:cxnLst>
                <a:rect l="0" t="0" r="r" b="b"/>
                <a:pathLst>
                  <a:path w="62" h="37">
                    <a:moveTo>
                      <a:pt x="62" y="7"/>
                    </a:moveTo>
                    <a:lnTo>
                      <a:pt x="61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56" y="6"/>
                    </a:lnTo>
                    <a:lnTo>
                      <a:pt x="50" y="5"/>
                    </a:lnTo>
                    <a:lnTo>
                      <a:pt x="45" y="3"/>
                    </a:lnTo>
                    <a:lnTo>
                      <a:pt x="39" y="2"/>
                    </a:lnTo>
                    <a:lnTo>
                      <a:pt x="33" y="2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10"/>
                    </a:lnTo>
                    <a:lnTo>
                      <a:pt x="8" y="17"/>
                    </a:lnTo>
                    <a:lnTo>
                      <a:pt x="4" y="24"/>
                    </a:lnTo>
                    <a:lnTo>
                      <a:pt x="0" y="31"/>
                    </a:lnTo>
                    <a:lnTo>
                      <a:pt x="5" y="31"/>
                    </a:lnTo>
                    <a:lnTo>
                      <a:pt x="11" y="32"/>
                    </a:lnTo>
                    <a:lnTo>
                      <a:pt x="17" y="32"/>
                    </a:lnTo>
                    <a:lnTo>
                      <a:pt x="23" y="33"/>
                    </a:lnTo>
                    <a:lnTo>
                      <a:pt x="27" y="34"/>
                    </a:lnTo>
                    <a:lnTo>
                      <a:pt x="33" y="36"/>
                    </a:lnTo>
                    <a:lnTo>
                      <a:pt x="39" y="36"/>
                    </a:lnTo>
                    <a:lnTo>
                      <a:pt x="45" y="37"/>
                    </a:lnTo>
                    <a:lnTo>
                      <a:pt x="49" y="29"/>
                    </a:lnTo>
                    <a:lnTo>
                      <a:pt x="54" y="22"/>
                    </a:lnTo>
                    <a:lnTo>
                      <a:pt x="57" y="14"/>
                    </a:lnTo>
                    <a:lnTo>
                      <a:pt x="6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224"/>
              <p:cNvSpPr>
                <a:spLocks/>
              </p:cNvSpPr>
              <p:nvPr/>
            </p:nvSpPr>
            <p:spPr bwMode="auto">
              <a:xfrm>
                <a:off x="6843713" y="1172369"/>
                <a:ext cx="74613" cy="66675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5" y="4"/>
                  </a:cxn>
                  <a:cxn ang="0">
                    <a:pos x="95" y="2"/>
                  </a:cxn>
                  <a:cxn ang="0">
                    <a:pos x="95" y="0"/>
                  </a:cxn>
                  <a:cxn ang="0">
                    <a:pos x="88" y="2"/>
                  </a:cxn>
                  <a:cxn ang="0">
                    <a:pos x="82" y="4"/>
                  </a:cxn>
                  <a:cxn ang="0">
                    <a:pos x="75" y="8"/>
                  </a:cxn>
                  <a:cxn ang="0">
                    <a:pos x="69" y="10"/>
                  </a:cxn>
                  <a:cxn ang="0">
                    <a:pos x="68" y="12"/>
                  </a:cxn>
                  <a:cxn ang="0">
                    <a:pos x="68" y="15"/>
                  </a:cxn>
                  <a:cxn ang="0">
                    <a:pos x="68" y="17"/>
                  </a:cxn>
                  <a:cxn ang="0">
                    <a:pos x="68" y="19"/>
                  </a:cxn>
                  <a:cxn ang="0">
                    <a:pos x="68" y="19"/>
                  </a:cxn>
                  <a:cxn ang="0">
                    <a:pos x="67" y="26"/>
                  </a:cxn>
                  <a:cxn ang="0">
                    <a:pos x="65" y="33"/>
                  </a:cxn>
                  <a:cxn ang="0">
                    <a:pos x="62" y="41"/>
                  </a:cxn>
                  <a:cxn ang="0">
                    <a:pos x="59" y="48"/>
                  </a:cxn>
                  <a:cxn ang="0">
                    <a:pos x="51" y="46"/>
                  </a:cxn>
                  <a:cxn ang="0">
                    <a:pos x="46" y="41"/>
                  </a:cxn>
                  <a:cxn ang="0">
                    <a:pos x="44" y="36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2" y="30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40" y="24"/>
                  </a:cxn>
                  <a:cxn ang="0">
                    <a:pos x="36" y="26"/>
                  </a:cxn>
                  <a:cxn ang="0">
                    <a:pos x="31" y="28"/>
                  </a:cxn>
                  <a:cxn ang="0">
                    <a:pos x="27" y="31"/>
                  </a:cxn>
                  <a:cxn ang="0">
                    <a:pos x="22" y="33"/>
                  </a:cxn>
                  <a:cxn ang="0">
                    <a:pos x="17" y="35"/>
                  </a:cxn>
                  <a:cxn ang="0">
                    <a:pos x="14" y="38"/>
                  </a:cxn>
                  <a:cxn ang="0">
                    <a:pos x="9" y="40"/>
                  </a:cxn>
                  <a:cxn ang="0">
                    <a:pos x="5" y="42"/>
                  </a:cxn>
                  <a:cxn ang="0">
                    <a:pos x="5" y="46"/>
                  </a:cxn>
                  <a:cxn ang="0">
                    <a:pos x="5" y="49"/>
                  </a:cxn>
                  <a:cxn ang="0">
                    <a:pos x="4" y="53"/>
                  </a:cxn>
                  <a:cxn ang="0">
                    <a:pos x="4" y="55"/>
                  </a:cxn>
                  <a:cxn ang="0">
                    <a:pos x="4" y="55"/>
                  </a:cxn>
                  <a:cxn ang="0">
                    <a:pos x="2" y="62"/>
                  </a:cxn>
                  <a:cxn ang="0">
                    <a:pos x="1" y="69"/>
                  </a:cxn>
                  <a:cxn ang="0">
                    <a:pos x="1" y="77"/>
                  </a:cxn>
                  <a:cxn ang="0">
                    <a:pos x="0" y="84"/>
                  </a:cxn>
                  <a:cxn ang="0">
                    <a:pos x="11" y="77"/>
                  </a:cxn>
                  <a:cxn ang="0">
                    <a:pos x="21" y="70"/>
                  </a:cxn>
                  <a:cxn ang="0">
                    <a:pos x="32" y="64"/>
                  </a:cxn>
                  <a:cxn ang="0">
                    <a:pos x="43" y="58"/>
                  </a:cxn>
                  <a:cxn ang="0">
                    <a:pos x="54" y="53"/>
                  </a:cxn>
                  <a:cxn ang="0">
                    <a:pos x="66" y="47"/>
                  </a:cxn>
                  <a:cxn ang="0">
                    <a:pos x="77" y="41"/>
                  </a:cxn>
                  <a:cxn ang="0">
                    <a:pos x="89" y="36"/>
                  </a:cxn>
                  <a:cxn ang="0">
                    <a:pos x="90" y="30"/>
                  </a:cxn>
                  <a:cxn ang="0">
                    <a:pos x="91" y="23"/>
                  </a:cxn>
                  <a:cxn ang="0">
                    <a:pos x="92" y="16"/>
                  </a:cxn>
                  <a:cxn ang="0">
                    <a:pos x="93" y="9"/>
                  </a:cxn>
                </a:cxnLst>
                <a:rect l="0" t="0" r="r" b="b"/>
                <a:pathLst>
                  <a:path w="95" h="84">
                    <a:moveTo>
                      <a:pt x="93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5" y="4"/>
                    </a:lnTo>
                    <a:lnTo>
                      <a:pt x="95" y="2"/>
                    </a:lnTo>
                    <a:lnTo>
                      <a:pt x="95" y="0"/>
                    </a:lnTo>
                    <a:lnTo>
                      <a:pt x="88" y="2"/>
                    </a:lnTo>
                    <a:lnTo>
                      <a:pt x="82" y="4"/>
                    </a:lnTo>
                    <a:lnTo>
                      <a:pt x="75" y="8"/>
                    </a:lnTo>
                    <a:lnTo>
                      <a:pt x="69" y="10"/>
                    </a:lnTo>
                    <a:lnTo>
                      <a:pt x="68" y="12"/>
                    </a:lnTo>
                    <a:lnTo>
                      <a:pt x="68" y="15"/>
                    </a:lnTo>
                    <a:lnTo>
                      <a:pt x="68" y="17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67" y="26"/>
                    </a:lnTo>
                    <a:lnTo>
                      <a:pt x="65" y="33"/>
                    </a:lnTo>
                    <a:lnTo>
                      <a:pt x="62" y="41"/>
                    </a:lnTo>
                    <a:lnTo>
                      <a:pt x="59" y="48"/>
                    </a:lnTo>
                    <a:lnTo>
                      <a:pt x="51" y="46"/>
                    </a:lnTo>
                    <a:lnTo>
                      <a:pt x="46" y="41"/>
                    </a:lnTo>
                    <a:lnTo>
                      <a:pt x="44" y="36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40" y="24"/>
                    </a:lnTo>
                    <a:lnTo>
                      <a:pt x="36" y="26"/>
                    </a:lnTo>
                    <a:lnTo>
                      <a:pt x="31" y="28"/>
                    </a:lnTo>
                    <a:lnTo>
                      <a:pt x="27" y="31"/>
                    </a:lnTo>
                    <a:lnTo>
                      <a:pt x="22" y="33"/>
                    </a:lnTo>
                    <a:lnTo>
                      <a:pt x="17" y="35"/>
                    </a:lnTo>
                    <a:lnTo>
                      <a:pt x="14" y="38"/>
                    </a:lnTo>
                    <a:lnTo>
                      <a:pt x="9" y="40"/>
                    </a:lnTo>
                    <a:lnTo>
                      <a:pt x="5" y="42"/>
                    </a:lnTo>
                    <a:lnTo>
                      <a:pt x="5" y="46"/>
                    </a:lnTo>
                    <a:lnTo>
                      <a:pt x="5" y="49"/>
                    </a:lnTo>
                    <a:lnTo>
                      <a:pt x="4" y="53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62"/>
                    </a:lnTo>
                    <a:lnTo>
                      <a:pt x="1" y="69"/>
                    </a:lnTo>
                    <a:lnTo>
                      <a:pt x="1" y="77"/>
                    </a:lnTo>
                    <a:lnTo>
                      <a:pt x="0" y="84"/>
                    </a:lnTo>
                    <a:lnTo>
                      <a:pt x="11" y="77"/>
                    </a:lnTo>
                    <a:lnTo>
                      <a:pt x="21" y="70"/>
                    </a:lnTo>
                    <a:lnTo>
                      <a:pt x="32" y="64"/>
                    </a:lnTo>
                    <a:lnTo>
                      <a:pt x="43" y="58"/>
                    </a:lnTo>
                    <a:lnTo>
                      <a:pt x="54" y="53"/>
                    </a:lnTo>
                    <a:lnTo>
                      <a:pt x="66" y="47"/>
                    </a:lnTo>
                    <a:lnTo>
                      <a:pt x="77" y="41"/>
                    </a:lnTo>
                    <a:lnTo>
                      <a:pt x="89" y="36"/>
                    </a:lnTo>
                    <a:lnTo>
                      <a:pt x="90" y="30"/>
                    </a:lnTo>
                    <a:lnTo>
                      <a:pt x="91" y="23"/>
                    </a:lnTo>
                    <a:lnTo>
                      <a:pt x="92" y="16"/>
                    </a:lnTo>
                    <a:lnTo>
                      <a:pt x="93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225"/>
              <p:cNvSpPr>
                <a:spLocks/>
              </p:cNvSpPr>
              <p:nvPr/>
            </p:nvSpPr>
            <p:spPr bwMode="auto">
              <a:xfrm>
                <a:off x="7307263" y="1316831"/>
                <a:ext cx="153988" cy="552450"/>
              </a:xfrm>
              <a:custGeom>
                <a:avLst/>
                <a:gdLst/>
                <a:ahLst/>
                <a:cxnLst>
                  <a:cxn ang="0">
                    <a:pos x="173" y="165"/>
                  </a:cxn>
                  <a:cxn ang="0">
                    <a:pos x="153" y="123"/>
                  </a:cxn>
                  <a:cxn ang="0">
                    <a:pos x="148" y="86"/>
                  </a:cxn>
                  <a:cxn ang="0">
                    <a:pos x="132" y="53"/>
                  </a:cxn>
                  <a:cxn ang="0">
                    <a:pos x="132" y="55"/>
                  </a:cxn>
                  <a:cxn ang="0">
                    <a:pos x="106" y="43"/>
                  </a:cxn>
                  <a:cxn ang="0">
                    <a:pos x="109" y="23"/>
                  </a:cxn>
                  <a:cxn ang="0">
                    <a:pos x="109" y="17"/>
                  </a:cxn>
                  <a:cxn ang="0">
                    <a:pos x="109" y="17"/>
                  </a:cxn>
                  <a:cxn ang="0">
                    <a:pos x="99" y="4"/>
                  </a:cxn>
                  <a:cxn ang="0">
                    <a:pos x="96" y="22"/>
                  </a:cxn>
                  <a:cxn ang="0">
                    <a:pos x="90" y="45"/>
                  </a:cxn>
                  <a:cxn ang="0">
                    <a:pos x="89" y="47"/>
                  </a:cxn>
                  <a:cxn ang="0">
                    <a:pos x="133" y="135"/>
                  </a:cxn>
                  <a:cxn ang="0">
                    <a:pos x="158" y="232"/>
                  </a:cxn>
                  <a:cxn ang="0">
                    <a:pos x="159" y="354"/>
                  </a:cxn>
                  <a:cxn ang="0">
                    <a:pos x="119" y="502"/>
                  </a:cxn>
                  <a:cxn ang="0">
                    <a:pos x="36" y="626"/>
                  </a:cxn>
                  <a:cxn ang="0">
                    <a:pos x="3" y="670"/>
                  </a:cxn>
                  <a:cxn ang="0">
                    <a:pos x="5" y="679"/>
                  </a:cxn>
                  <a:cxn ang="0">
                    <a:pos x="6" y="693"/>
                  </a:cxn>
                  <a:cxn ang="0">
                    <a:pos x="19" y="688"/>
                  </a:cxn>
                  <a:cxn ang="0">
                    <a:pos x="34" y="673"/>
                  </a:cxn>
                  <a:cxn ang="0">
                    <a:pos x="50" y="658"/>
                  </a:cxn>
                  <a:cxn ang="0">
                    <a:pos x="66" y="627"/>
                  </a:cxn>
                  <a:cxn ang="0">
                    <a:pos x="77" y="602"/>
                  </a:cxn>
                  <a:cxn ang="0">
                    <a:pos x="97" y="561"/>
                  </a:cxn>
                  <a:cxn ang="0">
                    <a:pos x="106" y="566"/>
                  </a:cxn>
                  <a:cxn ang="0">
                    <a:pos x="105" y="576"/>
                  </a:cxn>
                  <a:cxn ang="0">
                    <a:pos x="100" y="597"/>
                  </a:cxn>
                  <a:cxn ang="0">
                    <a:pos x="115" y="575"/>
                  </a:cxn>
                  <a:cxn ang="0">
                    <a:pos x="119" y="558"/>
                  </a:cxn>
                  <a:cxn ang="0">
                    <a:pos x="119" y="549"/>
                  </a:cxn>
                  <a:cxn ang="0">
                    <a:pos x="119" y="537"/>
                  </a:cxn>
                  <a:cxn ang="0">
                    <a:pos x="130" y="531"/>
                  </a:cxn>
                  <a:cxn ang="0">
                    <a:pos x="136" y="535"/>
                  </a:cxn>
                  <a:cxn ang="0">
                    <a:pos x="142" y="527"/>
                  </a:cxn>
                  <a:cxn ang="0">
                    <a:pos x="155" y="500"/>
                  </a:cxn>
                  <a:cxn ang="0">
                    <a:pos x="153" y="488"/>
                  </a:cxn>
                  <a:cxn ang="0">
                    <a:pos x="152" y="483"/>
                  </a:cxn>
                  <a:cxn ang="0">
                    <a:pos x="152" y="483"/>
                  </a:cxn>
                  <a:cxn ang="0">
                    <a:pos x="178" y="434"/>
                  </a:cxn>
                  <a:cxn ang="0">
                    <a:pos x="195" y="301"/>
                  </a:cxn>
                  <a:cxn ang="0">
                    <a:pos x="183" y="196"/>
                  </a:cxn>
                </a:cxnLst>
                <a:rect l="0" t="0" r="r" b="b"/>
                <a:pathLst>
                  <a:path w="195" h="697">
                    <a:moveTo>
                      <a:pt x="175" y="163"/>
                    </a:moveTo>
                    <a:lnTo>
                      <a:pt x="175" y="163"/>
                    </a:lnTo>
                    <a:lnTo>
                      <a:pt x="173" y="165"/>
                    </a:lnTo>
                    <a:lnTo>
                      <a:pt x="155" y="149"/>
                    </a:lnTo>
                    <a:lnTo>
                      <a:pt x="155" y="136"/>
                    </a:lnTo>
                    <a:lnTo>
                      <a:pt x="153" y="123"/>
                    </a:lnTo>
                    <a:lnTo>
                      <a:pt x="153" y="110"/>
                    </a:lnTo>
                    <a:lnTo>
                      <a:pt x="152" y="97"/>
                    </a:lnTo>
                    <a:lnTo>
                      <a:pt x="148" y="86"/>
                    </a:lnTo>
                    <a:lnTo>
                      <a:pt x="142" y="75"/>
                    </a:lnTo>
                    <a:lnTo>
                      <a:pt x="137" y="64"/>
                    </a:lnTo>
                    <a:lnTo>
                      <a:pt x="132" y="53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22" y="57"/>
                    </a:lnTo>
                    <a:lnTo>
                      <a:pt x="106" y="43"/>
                    </a:lnTo>
                    <a:lnTo>
                      <a:pt x="107" y="37"/>
                    </a:lnTo>
                    <a:lnTo>
                      <a:pt x="109" y="30"/>
                    </a:lnTo>
                    <a:lnTo>
                      <a:pt x="109" y="23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9" y="17"/>
                    </a:lnTo>
                    <a:lnTo>
                      <a:pt x="106" y="12"/>
                    </a:lnTo>
                    <a:lnTo>
                      <a:pt x="103" y="8"/>
                    </a:lnTo>
                    <a:lnTo>
                      <a:pt x="99" y="4"/>
                    </a:lnTo>
                    <a:lnTo>
                      <a:pt x="97" y="0"/>
                    </a:lnTo>
                    <a:lnTo>
                      <a:pt x="97" y="12"/>
                    </a:lnTo>
                    <a:lnTo>
                      <a:pt x="96" y="22"/>
                    </a:lnTo>
                    <a:lnTo>
                      <a:pt x="94" y="34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89" y="47"/>
                    </a:lnTo>
                    <a:lnTo>
                      <a:pt x="89" y="47"/>
                    </a:lnTo>
                    <a:lnTo>
                      <a:pt x="105" y="75"/>
                    </a:lnTo>
                    <a:lnTo>
                      <a:pt x="120" y="104"/>
                    </a:lnTo>
                    <a:lnTo>
                      <a:pt x="133" y="135"/>
                    </a:lnTo>
                    <a:lnTo>
                      <a:pt x="143" y="166"/>
                    </a:lnTo>
                    <a:lnTo>
                      <a:pt x="151" y="199"/>
                    </a:lnTo>
                    <a:lnTo>
                      <a:pt x="158" y="232"/>
                    </a:lnTo>
                    <a:lnTo>
                      <a:pt x="161" y="267"/>
                    </a:lnTo>
                    <a:lnTo>
                      <a:pt x="163" y="301"/>
                    </a:lnTo>
                    <a:lnTo>
                      <a:pt x="159" y="354"/>
                    </a:lnTo>
                    <a:lnTo>
                      <a:pt x="151" y="405"/>
                    </a:lnTo>
                    <a:lnTo>
                      <a:pt x="137" y="454"/>
                    </a:lnTo>
                    <a:lnTo>
                      <a:pt x="119" y="502"/>
                    </a:lnTo>
                    <a:lnTo>
                      <a:pt x="95" y="546"/>
                    </a:lnTo>
                    <a:lnTo>
                      <a:pt x="67" y="588"/>
                    </a:lnTo>
                    <a:lnTo>
                      <a:pt x="36" y="626"/>
                    </a:lnTo>
                    <a:lnTo>
                      <a:pt x="0" y="661"/>
                    </a:lnTo>
                    <a:lnTo>
                      <a:pt x="1" y="665"/>
                    </a:lnTo>
                    <a:lnTo>
                      <a:pt x="3" y="670"/>
                    </a:lnTo>
                    <a:lnTo>
                      <a:pt x="4" y="674"/>
                    </a:lnTo>
                    <a:lnTo>
                      <a:pt x="5" y="679"/>
                    </a:lnTo>
                    <a:lnTo>
                      <a:pt x="5" y="679"/>
                    </a:lnTo>
                    <a:lnTo>
                      <a:pt x="6" y="684"/>
                    </a:lnTo>
                    <a:lnTo>
                      <a:pt x="6" y="688"/>
                    </a:lnTo>
                    <a:lnTo>
                      <a:pt x="6" y="693"/>
                    </a:lnTo>
                    <a:lnTo>
                      <a:pt x="7" y="697"/>
                    </a:lnTo>
                    <a:lnTo>
                      <a:pt x="13" y="693"/>
                    </a:lnTo>
                    <a:lnTo>
                      <a:pt x="19" y="688"/>
                    </a:lnTo>
                    <a:lnTo>
                      <a:pt x="23" y="684"/>
                    </a:lnTo>
                    <a:lnTo>
                      <a:pt x="29" y="678"/>
                    </a:lnTo>
                    <a:lnTo>
                      <a:pt x="34" y="673"/>
                    </a:lnTo>
                    <a:lnTo>
                      <a:pt x="39" y="669"/>
                    </a:lnTo>
                    <a:lnTo>
                      <a:pt x="44" y="663"/>
                    </a:lnTo>
                    <a:lnTo>
                      <a:pt x="50" y="658"/>
                    </a:lnTo>
                    <a:lnTo>
                      <a:pt x="56" y="648"/>
                    </a:lnTo>
                    <a:lnTo>
                      <a:pt x="60" y="637"/>
                    </a:lnTo>
                    <a:lnTo>
                      <a:pt x="66" y="627"/>
                    </a:lnTo>
                    <a:lnTo>
                      <a:pt x="70" y="617"/>
                    </a:lnTo>
                    <a:lnTo>
                      <a:pt x="72" y="616"/>
                    </a:lnTo>
                    <a:lnTo>
                      <a:pt x="77" y="602"/>
                    </a:lnTo>
                    <a:lnTo>
                      <a:pt x="84" y="588"/>
                    </a:lnTo>
                    <a:lnTo>
                      <a:pt x="91" y="574"/>
                    </a:lnTo>
                    <a:lnTo>
                      <a:pt x="97" y="561"/>
                    </a:lnTo>
                    <a:lnTo>
                      <a:pt x="106" y="564"/>
                    </a:lnTo>
                    <a:lnTo>
                      <a:pt x="106" y="565"/>
                    </a:lnTo>
                    <a:lnTo>
                      <a:pt x="106" y="566"/>
                    </a:lnTo>
                    <a:lnTo>
                      <a:pt x="106" y="567"/>
                    </a:lnTo>
                    <a:lnTo>
                      <a:pt x="106" y="568"/>
                    </a:lnTo>
                    <a:lnTo>
                      <a:pt x="105" y="576"/>
                    </a:lnTo>
                    <a:lnTo>
                      <a:pt x="104" y="583"/>
                    </a:lnTo>
                    <a:lnTo>
                      <a:pt x="102" y="590"/>
                    </a:lnTo>
                    <a:lnTo>
                      <a:pt x="100" y="597"/>
                    </a:lnTo>
                    <a:lnTo>
                      <a:pt x="105" y="590"/>
                    </a:lnTo>
                    <a:lnTo>
                      <a:pt x="111" y="582"/>
                    </a:lnTo>
                    <a:lnTo>
                      <a:pt x="115" y="575"/>
                    </a:lnTo>
                    <a:lnTo>
                      <a:pt x="120" y="568"/>
                    </a:lnTo>
                    <a:lnTo>
                      <a:pt x="119" y="564"/>
                    </a:lnTo>
                    <a:lnTo>
                      <a:pt x="119" y="558"/>
                    </a:lnTo>
                    <a:lnTo>
                      <a:pt x="119" y="553"/>
                    </a:lnTo>
                    <a:lnTo>
                      <a:pt x="119" y="549"/>
                    </a:lnTo>
                    <a:lnTo>
                      <a:pt x="119" y="549"/>
                    </a:lnTo>
                    <a:lnTo>
                      <a:pt x="119" y="545"/>
                    </a:lnTo>
                    <a:lnTo>
                      <a:pt x="119" y="541"/>
                    </a:lnTo>
                    <a:lnTo>
                      <a:pt x="119" y="537"/>
                    </a:lnTo>
                    <a:lnTo>
                      <a:pt x="120" y="534"/>
                    </a:lnTo>
                    <a:lnTo>
                      <a:pt x="125" y="529"/>
                    </a:lnTo>
                    <a:lnTo>
                      <a:pt x="130" y="531"/>
                    </a:lnTo>
                    <a:lnTo>
                      <a:pt x="134" y="534"/>
                    </a:lnTo>
                    <a:lnTo>
                      <a:pt x="135" y="534"/>
                    </a:lnTo>
                    <a:lnTo>
                      <a:pt x="136" y="535"/>
                    </a:lnTo>
                    <a:lnTo>
                      <a:pt x="136" y="535"/>
                    </a:lnTo>
                    <a:lnTo>
                      <a:pt x="137" y="536"/>
                    </a:lnTo>
                    <a:lnTo>
                      <a:pt x="142" y="527"/>
                    </a:lnTo>
                    <a:lnTo>
                      <a:pt x="147" y="518"/>
                    </a:lnTo>
                    <a:lnTo>
                      <a:pt x="150" y="510"/>
                    </a:lnTo>
                    <a:lnTo>
                      <a:pt x="155" y="500"/>
                    </a:lnTo>
                    <a:lnTo>
                      <a:pt x="155" y="496"/>
                    </a:lnTo>
                    <a:lnTo>
                      <a:pt x="155" y="491"/>
                    </a:lnTo>
                    <a:lnTo>
                      <a:pt x="153" y="488"/>
                    </a:lnTo>
                    <a:lnTo>
                      <a:pt x="153" y="483"/>
                    </a:lnTo>
                    <a:lnTo>
                      <a:pt x="152" y="484"/>
                    </a:lnTo>
                    <a:lnTo>
                      <a:pt x="152" y="483"/>
                    </a:lnTo>
                    <a:lnTo>
                      <a:pt x="152" y="483"/>
                    </a:lnTo>
                    <a:lnTo>
                      <a:pt x="152" y="483"/>
                    </a:lnTo>
                    <a:lnTo>
                      <a:pt x="152" y="483"/>
                    </a:lnTo>
                    <a:lnTo>
                      <a:pt x="153" y="482"/>
                    </a:lnTo>
                    <a:lnTo>
                      <a:pt x="165" y="475"/>
                    </a:lnTo>
                    <a:lnTo>
                      <a:pt x="178" y="434"/>
                    </a:lnTo>
                    <a:lnTo>
                      <a:pt x="187" y="391"/>
                    </a:lnTo>
                    <a:lnTo>
                      <a:pt x="193" y="346"/>
                    </a:lnTo>
                    <a:lnTo>
                      <a:pt x="195" y="301"/>
                    </a:lnTo>
                    <a:lnTo>
                      <a:pt x="194" y="265"/>
                    </a:lnTo>
                    <a:lnTo>
                      <a:pt x="190" y="230"/>
                    </a:lnTo>
                    <a:lnTo>
                      <a:pt x="183" y="196"/>
                    </a:lnTo>
                    <a:lnTo>
                      <a:pt x="175" y="1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227"/>
              <p:cNvSpPr>
                <a:spLocks/>
              </p:cNvSpPr>
              <p:nvPr/>
            </p:nvSpPr>
            <p:spPr bwMode="auto">
              <a:xfrm>
                <a:off x="6891338" y="1897856"/>
                <a:ext cx="33338" cy="38100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6"/>
                  </a:cxn>
                  <a:cxn ang="0">
                    <a:pos x="3" y="14"/>
                  </a:cxn>
                  <a:cxn ang="0">
                    <a:pos x="5" y="22"/>
                  </a:cxn>
                  <a:cxn ang="0">
                    <a:pos x="6" y="31"/>
                  </a:cxn>
                  <a:cxn ang="0">
                    <a:pos x="7" y="39"/>
                  </a:cxn>
                  <a:cxn ang="0">
                    <a:pos x="13" y="42"/>
                  </a:cxn>
                  <a:cxn ang="0">
                    <a:pos x="17" y="43"/>
                  </a:cxn>
                  <a:cxn ang="0">
                    <a:pos x="23" y="45"/>
                  </a:cxn>
                  <a:cxn ang="0">
                    <a:pos x="29" y="47"/>
                  </a:cxn>
                  <a:cxn ang="0">
                    <a:pos x="32" y="42"/>
                  </a:cxn>
                  <a:cxn ang="0">
                    <a:pos x="35" y="36"/>
                  </a:cxn>
                  <a:cxn ang="0">
                    <a:pos x="38" y="29"/>
                  </a:cxn>
                  <a:cxn ang="0">
                    <a:pos x="41" y="23"/>
                  </a:cxn>
                  <a:cxn ang="0">
                    <a:pos x="42" y="23"/>
                  </a:cxn>
                  <a:cxn ang="0">
                    <a:pos x="42" y="22"/>
                  </a:cxn>
                  <a:cxn ang="0">
                    <a:pos x="43" y="21"/>
                  </a:cxn>
                  <a:cxn ang="0">
                    <a:pos x="43" y="20"/>
                  </a:cxn>
                  <a:cxn ang="0">
                    <a:pos x="43" y="19"/>
                  </a:cxn>
                  <a:cxn ang="0">
                    <a:pos x="37" y="16"/>
                  </a:cxn>
                  <a:cxn ang="0">
                    <a:pos x="31" y="14"/>
                  </a:cxn>
                  <a:cxn ang="0">
                    <a:pos x="27" y="12"/>
                  </a:cxn>
                  <a:cxn ang="0">
                    <a:pos x="21" y="9"/>
                  </a:cxn>
                  <a:cxn ang="0">
                    <a:pos x="16" y="7"/>
                  </a:cxn>
                  <a:cxn ang="0">
                    <a:pos x="11" y="5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1" y="6"/>
                  </a:cxn>
                </a:cxnLst>
                <a:rect l="0" t="0" r="r" b="b"/>
                <a:pathLst>
                  <a:path w="43" h="47">
                    <a:moveTo>
                      <a:pt x="1" y="6"/>
                    </a:moveTo>
                    <a:lnTo>
                      <a:pt x="1" y="6"/>
                    </a:lnTo>
                    <a:lnTo>
                      <a:pt x="3" y="14"/>
                    </a:lnTo>
                    <a:lnTo>
                      <a:pt x="5" y="22"/>
                    </a:lnTo>
                    <a:lnTo>
                      <a:pt x="6" y="31"/>
                    </a:lnTo>
                    <a:lnTo>
                      <a:pt x="7" y="39"/>
                    </a:lnTo>
                    <a:lnTo>
                      <a:pt x="13" y="42"/>
                    </a:lnTo>
                    <a:lnTo>
                      <a:pt x="17" y="43"/>
                    </a:lnTo>
                    <a:lnTo>
                      <a:pt x="23" y="45"/>
                    </a:lnTo>
                    <a:lnTo>
                      <a:pt x="29" y="47"/>
                    </a:lnTo>
                    <a:lnTo>
                      <a:pt x="32" y="42"/>
                    </a:lnTo>
                    <a:lnTo>
                      <a:pt x="35" y="36"/>
                    </a:lnTo>
                    <a:lnTo>
                      <a:pt x="38" y="29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2" y="22"/>
                    </a:lnTo>
                    <a:lnTo>
                      <a:pt x="43" y="21"/>
                    </a:lnTo>
                    <a:lnTo>
                      <a:pt x="43" y="20"/>
                    </a:lnTo>
                    <a:lnTo>
                      <a:pt x="43" y="19"/>
                    </a:lnTo>
                    <a:lnTo>
                      <a:pt x="37" y="16"/>
                    </a:lnTo>
                    <a:lnTo>
                      <a:pt x="31" y="14"/>
                    </a:lnTo>
                    <a:lnTo>
                      <a:pt x="27" y="12"/>
                    </a:lnTo>
                    <a:lnTo>
                      <a:pt x="21" y="9"/>
                    </a:lnTo>
                    <a:lnTo>
                      <a:pt x="16" y="7"/>
                    </a:lnTo>
                    <a:lnTo>
                      <a:pt x="11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229"/>
              <p:cNvSpPr>
                <a:spLocks/>
              </p:cNvSpPr>
              <p:nvPr/>
            </p:nvSpPr>
            <p:spPr bwMode="auto">
              <a:xfrm>
                <a:off x="7143750" y="1161256"/>
                <a:ext cx="41275" cy="30162"/>
              </a:xfrm>
              <a:custGeom>
                <a:avLst/>
                <a:gdLst/>
                <a:ahLst/>
                <a:cxnLst>
                  <a:cxn ang="0">
                    <a:pos x="30" y="37"/>
                  </a:cxn>
                  <a:cxn ang="0">
                    <a:pos x="31" y="37"/>
                  </a:cxn>
                  <a:cxn ang="0">
                    <a:pos x="31" y="27"/>
                  </a:cxn>
                  <a:cxn ang="0">
                    <a:pos x="36" y="25"/>
                  </a:cxn>
                  <a:cxn ang="0">
                    <a:pos x="40" y="22"/>
                  </a:cxn>
                  <a:cxn ang="0">
                    <a:pos x="46" y="18"/>
                  </a:cxn>
                  <a:cxn ang="0">
                    <a:pos x="50" y="14"/>
                  </a:cxn>
                  <a:cxn ang="0">
                    <a:pos x="51" y="12"/>
                  </a:cxn>
                  <a:cxn ang="0">
                    <a:pos x="52" y="12"/>
                  </a:cxn>
                  <a:cxn ang="0">
                    <a:pos x="52" y="11"/>
                  </a:cxn>
                  <a:cxn ang="0">
                    <a:pos x="53" y="10"/>
                  </a:cxn>
                  <a:cxn ang="0">
                    <a:pos x="48" y="9"/>
                  </a:cxn>
                  <a:cxn ang="0">
                    <a:pos x="45" y="8"/>
                  </a:cxn>
                  <a:cxn ang="0">
                    <a:pos x="40" y="7"/>
                  </a:cxn>
                  <a:cxn ang="0">
                    <a:pos x="36" y="4"/>
                  </a:cxn>
                  <a:cxn ang="0">
                    <a:pos x="31" y="3"/>
                  </a:cxn>
                  <a:cxn ang="0">
                    <a:pos x="28" y="2"/>
                  </a:cxn>
                  <a:cxn ang="0">
                    <a:pos x="23" y="1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9" y="14"/>
                  </a:cxn>
                  <a:cxn ang="0">
                    <a:pos x="5" y="20"/>
                  </a:cxn>
                  <a:cxn ang="0">
                    <a:pos x="1" y="27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8" y="31"/>
                  </a:cxn>
                  <a:cxn ang="0">
                    <a:pos x="15" y="33"/>
                  </a:cxn>
                  <a:cxn ang="0">
                    <a:pos x="23" y="35"/>
                  </a:cxn>
                  <a:cxn ang="0">
                    <a:pos x="30" y="38"/>
                  </a:cxn>
                  <a:cxn ang="0">
                    <a:pos x="30" y="37"/>
                  </a:cxn>
                </a:cxnLst>
                <a:rect l="0" t="0" r="r" b="b"/>
                <a:pathLst>
                  <a:path w="53" h="38">
                    <a:moveTo>
                      <a:pt x="30" y="37"/>
                    </a:moveTo>
                    <a:lnTo>
                      <a:pt x="31" y="37"/>
                    </a:lnTo>
                    <a:lnTo>
                      <a:pt x="31" y="27"/>
                    </a:lnTo>
                    <a:lnTo>
                      <a:pt x="36" y="25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0" y="14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3" y="10"/>
                    </a:lnTo>
                    <a:lnTo>
                      <a:pt x="48" y="9"/>
                    </a:lnTo>
                    <a:lnTo>
                      <a:pt x="45" y="8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1" y="3"/>
                    </a:lnTo>
                    <a:lnTo>
                      <a:pt x="28" y="2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9" y="14"/>
                    </a:lnTo>
                    <a:lnTo>
                      <a:pt x="5" y="20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8" y="31"/>
                    </a:lnTo>
                    <a:lnTo>
                      <a:pt x="15" y="33"/>
                    </a:lnTo>
                    <a:lnTo>
                      <a:pt x="23" y="35"/>
                    </a:lnTo>
                    <a:lnTo>
                      <a:pt x="30" y="38"/>
                    </a:lnTo>
                    <a:lnTo>
                      <a:pt x="3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230"/>
              <p:cNvSpPr>
                <a:spLocks/>
              </p:cNvSpPr>
              <p:nvPr/>
            </p:nvSpPr>
            <p:spPr bwMode="auto">
              <a:xfrm>
                <a:off x="7253288" y="1207294"/>
                <a:ext cx="30163" cy="42862"/>
              </a:xfrm>
              <a:custGeom>
                <a:avLst/>
                <a:gdLst/>
                <a:ahLst/>
                <a:cxnLst>
                  <a:cxn ang="0">
                    <a:pos x="36" y="51"/>
                  </a:cxn>
                  <a:cxn ang="0">
                    <a:pos x="37" y="51"/>
                  </a:cxn>
                  <a:cxn ang="0">
                    <a:pos x="38" y="42"/>
                  </a:cxn>
                  <a:cxn ang="0">
                    <a:pos x="38" y="33"/>
                  </a:cxn>
                  <a:cxn ang="0">
                    <a:pos x="39" y="25"/>
                  </a:cxn>
                  <a:cxn ang="0">
                    <a:pos x="39" y="15"/>
                  </a:cxn>
                  <a:cxn ang="0">
                    <a:pos x="34" y="12"/>
                  </a:cxn>
                  <a:cxn ang="0">
                    <a:pos x="28" y="7"/>
                  </a:cxn>
                  <a:cxn ang="0">
                    <a:pos x="22" y="4"/>
                  </a:cxn>
                  <a:cxn ang="0">
                    <a:pos x="16" y="0"/>
                  </a:cxn>
                  <a:cxn ang="0">
                    <a:pos x="13" y="8"/>
                  </a:cxn>
                  <a:cxn ang="0">
                    <a:pos x="9" y="15"/>
                  </a:cxn>
                  <a:cxn ang="0">
                    <a:pos x="6" y="21"/>
                  </a:cxn>
                  <a:cxn ang="0">
                    <a:pos x="1" y="27"/>
                  </a:cxn>
                  <a:cxn ang="0">
                    <a:pos x="1" y="28"/>
                  </a:cxn>
                  <a:cxn ang="0">
                    <a:pos x="1" y="28"/>
                  </a:cxn>
                  <a:cxn ang="0">
                    <a:pos x="1" y="28"/>
                  </a:cxn>
                  <a:cxn ang="0">
                    <a:pos x="1" y="28"/>
                  </a:cxn>
                  <a:cxn ang="0">
                    <a:pos x="0" y="29"/>
                  </a:cxn>
                  <a:cxn ang="0">
                    <a:pos x="5" y="31"/>
                  </a:cxn>
                  <a:cxn ang="0">
                    <a:pos x="9" y="35"/>
                  </a:cxn>
                  <a:cxn ang="0">
                    <a:pos x="14" y="37"/>
                  </a:cxn>
                  <a:cxn ang="0">
                    <a:pos x="19" y="41"/>
                  </a:cxn>
                  <a:cxn ang="0">
                    <a:pos x="23" y="43"/>
                  </a:cxn>
                  <a:cxn ang="0">
                    <a:pos x="27" y="46"/>
                  </a:cxn>
                  <a:cxn ang="0">
                    <a:pos x="31" y="50"/>
                  </a:cxn>
                  <a:cxn ang="0">
                    <a:pos x="36" y="53"/>
                  </a:cxn>
                  <a:cxn ang="0">
                    <a:pos x="36" y="52"/>
                  </a:cxn>
                  <a:cxn ang="0">
                    <a:pos x="36" y="52"/>
                  </a:cxn>
                  <a:cxn ang="0">
                    <a:pos x="36" y="52"/>
                  </a:cxn>
                  <a:cxn ang="0">
                    <a:pos x="36" y="51"/>
                  </a:cxn>
                </a:cxnLst>
                <a:rect l="0" t="0" r="r" b="b"/>
                <a:pathLst>
                  <a:path w="39" h="53">
                    <a:moveTo>
                      <a:pt x="36" y="51"/>
                    </a:moveTo>
                    <a:lnTo>
                      <a:pt x="37" y="51"/>
                    </a:lnTo>
                    <a:lnTo>
                      <a:pt x="38" y="42"/>
                    </a:lnTo>
                    <a:lnTo>
                      <a:pt x="38" y="33"/>
                    </a:lnTo>
                    <a:lnTo>
                      <a:pt x="39" y="25"/>
                    </a:lnTo>
                    <a:lnTo>
                      <a:pt x="39" y="15"/>
                    </a:lnTo>
                    <a:lnTo>
                      <a:pt x="34" y="12"/>
                    </a:lnTo>
                    <a:lnTo>
                      <a:pt x="28" y="7"/>
                    </a:lnTo>
                    <a:lnTo>
                      <a:pt x="22" y="4"/>
                    </a:lnTo>
                    <a:lnTo>
                      <a:pt x="16" y="0"/>
                    </a:lnTo>
                    <a:lnTo>
                      <a:pt x="13" y="8"/>
                    </a:lnTo>
                    <a:lnTo>
                      <a:pt x="9" y="15"/>
                    </a:lnTo>
                    <a:lnTo>
                      <a:pt x="6" y="21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0" y="29"/>
                    </a:lnTo>
                    <a:lnTo>
                      <a:pt x="5" y="31"/>
                    </a:lnTo>
                    <a:lnTo>
                      <a:pt x="9" y="35"/>
                    </a:lnTo>
                    <a:lnTo>
                      <a:pt x="14" y="37"/>
                    </a:lnTo>
                    <a:lnTo>
                      <a:pt x="19" y="41"/>
                    </a:lnTo>
                    <a:lnTo>
                      <a:pt x="23" y="43"/>
                    </a:lnTo>
                    <a:lnTo>
                      <a:pt x="27" y="46"/>
                    </a:lnTo>
                    <a:lnTo>
                      <a:pt x="31" y="50"/>
                    </a:lnTo>
                    <a:lnTo>
                      <a:pt x="36" y="53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231"/>
              <p:cNvSpPr>
                <a:spLocks/>
              </p:cNvSpPr>
              <p:nvPr/>
            </p:nvSpPr>
            <p:spPr bwMode="auto">
              <a:xfrm>
                <a:off x="6935788" y="1156494"/>
                <a:ext cx="39688" cy="38100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5"/>
                  </a:cxn>
                  <a:cxn ang="0">
                    <a:pos x="48" y="2"/>
                  </a:cxn>
                  <a:cxn ang="0">
                    <a:pos x="48" y="1"/>
                  </a:cxn>
                  <a:cxn ang="0">
                    <a:pos x="48" y="0"/>
                  </a:cxn>
                  <a:cxn ang="0">
                    <a:pos x="43" y="1"/>
                  </a:cxn>
                  <a:cxn ang="0">
                    <a:pos x="39" y="2"/>
                  </a:cxn>
                  <a:cxn ang="0">
                    <a:pos x="34" y="3"/>
                  </a:cxn>
                  <a:cxn ang="0">
                    <a:pos x="30" y="5"/>
                  </a:cxn>
                  <a:cxn ang="0">
                    <a:pos x="25" y="6"/>
                  </a:cxn>
                  <a:cxn ang="0">
                    <a:pos x="20" y="7"/>
                  </a:cxn>
                  <a:cxn ang="0">
                    <a:pos x="16" y="8"/>
                  </a:cxn>
                  <a:cxn ang="0">
                    <a:pos x="11" y="9"/>
                  </a:cxn>
                  <a:cxn ang="0">
                    <a:pos x="11" y="10"/>
                  </a:cxn>
                  <a:cxn ang="0">
                    <a:pos x="11" y="11"/>
                  </a:cxn>
                  <a:cxn ang="0">
                    <a:pos x="10" y="13"/>
                  </a:cxn>
                  <a:cxn ang="0">
                    <a:pos x="10" y="14"/>
                  </a:cxn>
                  <a:cxn ang="0">
                    <a:pos x="9" y="14"/>
                  </a:cxn>
                  <a:cxn ang="0">
                    <a:pos x="5" y="22"/>
                  </a:cxn>
                  <a:cxn ang="0">
                    <a:pos x="3" y="30"/>
                  </a:cxn>
                  <a:cxn ang="0">
                    <a:pos x="2" y="38"/>
                  </a:cxn>
                  <a:cxn ang="0">
                    <a:pos x="0" y="46"/>
                  </a:cxn>
                  <a:cxn ang="0">
                    <a:pos x="5" y="45"/>
                  </a:cxn>
                  <a:cxn ang="0">
                    <a:pos x="11" y="43"/>
                  </a:cxn>
                  <a:cxn ang="0">
                    <a:pos x="17" y="41"/>
                  </a:cxn>
                  <a:cxn ang="0">
                    <a:pos x="23" y="39"/>
                  </a:cxn>
                  <a:cxn ang="0">
                    <a:pos x="28" y="38"/>
                  </a:cxn>
                  <a:cxn ang="0">
                    <a:pos x="34" y="36"/>
                  </a:cxn>
                  <a:cxn ang="0">
                    <a:pos x="40" y="35"/>
                  </a:cxn>
                  <a:cxn ang="0">
                    <a:pos x="46" y="33"/>
                  </a:cxn>
                  <a:cxn ang="0">
                    <a:pos x="45" y="26"/>
                  </a:cxn>
                  <a:cxn ang="0">
                    <a:pos x="46" y="20"/>
                  </a:cxn>
                  <a:cxn ang="0">
                    <a:pos x="47" y="13"/>
                  </a:cxn>
                  <a:cxn ang="0">
                    <a:pos x="48" y="6"/>
                  </a:cxn>
                </a:cxnLst>
                <a:rect l="0" t="0" r="r" b="b"/>
                <a:pathLst>
                  <a:path w="48" h="46">
                    <a:moveTo>
                      <a:pt x="48" y="6"/>
                    </a:moveTo>
                    <a:lnTo>
                      <a:pt x="48" y="6"/>
                    </a:lnTo>
                    <a:lnTo>
                      <a:pt x="48" y="5"/>
                    </a:lnTo>
                    <a:lnTo>
                      <a:pt x="48" y="2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3" y="1"/>
                    </a:lnTo>
                    <a:lnTo>
                      <a:pt x="39" y="2"/>
                    </a:lnTo>
                    <a:lnTo>
                      <a:pt x="34" y="3"/>
                    </a:lnTo>
                    <a:lnTo>
                      <a:pt x="30" y="5"/>
                    </a:lnTo>
                    <a:lnTo>
                      <a:pt x="25" y="6"/>
                    </a:lnTo>
                    <a:lnTo>
                      <a:pt x="20" y="7"/>
                    </a:lnTo>
                    <a:lnTo>
                      <a:pt x="16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5" y="22"/>
                    </a:lnTo>
                    <a:lnTo>
                      <a:pt x="3" y="30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5" y="45"/>
                    </a:lnTo>
                    <a:lnTo>
                      <a:pt x="11" y="43"/>
                    </a:lnTo>
                    <a:lnTo>
                      <a:pt x="17" y="41"/>
                    </a:lnTo>
                    <a:lnTo>
                      <a:pt x="23" y="39"/>
                    </a:lnTo>
                    <a:lnTo>
                      <a:pt x="28" y="38"/>
                    </a:lnTo>
                    <a:lnTo>
                      <a:pt x="34" y="36"/>
                    </a:lnTo>
                    <a:lnTo>
                      <a:pt x="40" y="35"/>
                    </a:lnTo>
                    <a:lnTo>
                      <a:pt x="46" y="33"/>
                    </a:lnTo>
                    <a:lnTo>
                      <a:pt x="45" y="26"/>
                    </a:lnTo>
                    <a:lnTo>
                      <a:pt x="46" y="20"/>
                    </a:lnTo>
                    <a:lnTo>
                      <a:pt x="47" y="13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232"/>
              <p:cNvSpPr>
                <a:spLocks/>
              </p:cNvSpPr>
              <p:nvPr/>
            </p:nvSpPr>
            <p:spPr bwMode="auto">
              <a:xfrm>
                <a:off x="6846888" y="1874044"/>
                <a:ext cx="19050" cy="38100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4"/>
                  </a:cxn>
                  <a:cxn ang="0">
                    <a:pos x="1" y="12"/>
                  </a:cxn>
                  <a:cxn ang="0">
                    <a:pos x="1" y="21"/>
                  </a:cxn>
                  <a:cxn ang="0">
                    <a:pos x="0" y="29"/>
                  </a:cxn>
                  <a:cxn ang="0">
                    <a:pos x="0" y="37"/>
                  </a:cxn>
                  <a:cxn ang="0">
                    <a:pos x="5" y="39"/>
                  </a:cxn>
                  <a:cxn ang="0">
                    <a:pos x="9" y="43"/>
                  </a:cxn>
                  <a:cxn ang="0">
                    <a:pos x="15" y="46"/>
                  </a:cxn>
                  <a:cxn ang="0">
                    <a:pos x="19" y="49"/>
                  </a:cxn>
                  <a:cxn ang="0">
                    <a:pos x="21" y="40"/>
                  </a:cxn>
                  <a:cxn ang="0">
                    <a:pos x="22" y="34"/>
                  </a:cxn>
                  <a:cxn ang="0">
                    <a:pos x="23" y="27"/>
                  </a:cxn>
                  <a:cxn ang="0">
                    <a:pos x="23" y="19"/>
                  </a:cxn>
                  <a:cxn ang="0">
                    <a:pos x="23" y="19"/>
                  </a:cxn>
                  <a:cxn ang="0">
                    <a:pos x="23" y="19"/>
                  </a:cxn>
                  <a:cxn ang="0">
                    <a:pos x="23" y="19"/>
                  </a:cxn>
                  <a:cxn ang="0">
                    <a:pos x="23" y="19"/>
                  </a:cxn>
                  <a:cxn ang="0">
                    <a:pos x="23" y="19"/>
                  </a:cxn>
                  <a:cxn ang="0">
                    <a:pos x="23" y="19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23" y="17"/>
                  </a:cxn>
                  <a:cxn ang="0">
                    <a:pos x="22" y="16"/>
                  </a:cxn>
                  <a:cxn ang="0">
                    <a:pos x="22" y="15"/>
                  </a:cxn>
                  <a:cxn ang="0">
                    <a:pos x="22" y="14"/>
                  </a:cxn>
                  <a:cxn ang="0">
                    <a:pos x="22" y="13"/>
                  </a:cxn>
                  <a:cxn ang="0">
                    <a:pos x="17" y="9"/>
                  </a:cxn>
                  <a:cxn ang="0">
                    <a:pos x="11" y="6"/>
                  </a:cxn>
                  <a:cxn ang="0">
                    <a:pos x="7" y="2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23" h="49">
                    <a:moveTo>
                      <a:pt x="1" y="4"/>
                    </a:moveTo>
                    <a:lnTo>
                      <a:pt x="1" y="4"/>
                    </a:lnTo>
                    <a:lnTo>
                      <a:pt x="1" y="12"/>
                    </a:lnTo>
                    <a:lnTo>
                      <a:pt x="1" y="21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5" y="39"/>
                    </a:lnTo>
                    <a:lnTo>
                      <a:pt x="9" y="43"/>
                    </a:lnTo>
                    <a:lnTo>
                      <a:pt x="15" y="46"/>
                    </a:lnTo>
                    <a:lnTo>
                      <a:pt x="19" y="49"/>
                    </a:lnTo>
                    <a:lnTo>
                      <a:pt x="21" y="40"/>
                    </a:lnTo>
                    <a:lnTo>
                      <a:pt x="22" y="34"/>
                    </a:lnTo>
                    <a:lnTo>
                      <a:pt x="23" y="27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2" y="13"/>
                    </a:lnTo>
                    <a:lnTo>
                      <a:pt x="17" y="9"/>
                    </a:lnTo>
                    <a:lnTo>
                      <a:pt x="11" y="6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233"/>
              <p:cNvSpPr>
                <a:spLocks/>
              </p:cNvSpPr>
              <p:nvPr/>
            </p:nvSpPr>
            <p:spPr bwMode="auto">
              <a:xfrm>
                <a:off x="7200900" y="1886744"/>
                <a:ext cx="41275" cy="47625"/>
              </a:xfrm>
              <a:custGeom>
                <a:avLst/>
                <a:gdLst/>
                <a:ahLst/>
                <a:cxnLst>
                  <a:cxn ang="0">
                    <a:pos x="2" y="38"/>
                  </a:cxn>
                  <a:cxn ang="0">
                    <a:pos x="2" y="38"/>
                  </a:cxn>
                  <a:cxn ang="0">
                    <a:pos x="1" y="44"/>
                  </a:cxn>
                  <a:cxn ang="0">
                    <a:pos x="1" y="48"/>
                  </a:cxn>
                  <a:cxn ang="0">
                    <a:pos x="0" y="54"/>
                  </a:cxn>
                  <a:cxn ang="0">
                    <a:pos x="0" y="60"/>
                  </a:cxn>
                  <a:cxn ang="0">
                    <a:pos x="4" y="58"/>
                  </a:cxn>
                  <a:cxn ang="0">
                    <a:pos x="9" y="57"/>
                  </a:cxn>
                  <a:cxn ang="0">
                    <a:pos x="12" y="54"/>
                  </a:cxn>
                  <a:cxn ang="0">
                    <a:pos x="17" y="53"/>
                  </a:cxn>
                  <a:cxn ang="0">
                    <a:pos x="23" y="48"/>
                  </a:cxn>
                  <a:cxn ang="0">
                    <a:pos x="28" y="44"/>
                  </a:cxn>
                  <a:cxn ang="0">
                    <a:pos x="33" y="38"/>
                  </a:cxn>
                  <a:cxn ang="0">
                    <a:pos x="36" y="32"/>
                  </a:cxn>
                  <a:cxn ang="0">
                    <a:pos x="38" y="30"/>
                  </a:cxn>
                  <a:cxn ang="0">
                    <a:pos x="38" y="28"/>
                  </a:cxn>
                  <a:cxn ang="0">
                    <a:pos x="39" y="25"/>
                  </a:cxn>
                  <a:cxn ang="0">
                    <a:pos x="40" y="23"/>
                  </a:cxn>
                  <a:cxn ang="0">
                    <a:pos x="40" y="23"/>
                  </a:cxn>
                  <a:cxn ang="0">
                    <a:pos x="40" y="23"/>
                  </a:cxn>
                  <a:cxn ang="0">
                    <a:pos x="40" y="23"/>
                  </a:cxn>
                  <a:cxn ang="0">
                    <a:pos x="40" y="23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41" y="21"/>
                  </a:cxn>
                  <a:cxn ang="0">
                    <a:pos x="41" y="21"/>
                  </a:cxn>
                  <a:cxn ang="0">
                    <a:pos x="43" y="15"/>
                  </a:cxn>
                  <a:cxn ang="0">
                    <a:pos x="47" y="10"/>
                  </a:cxn>
                  <a:cxn ang="0">
                    <a:pos x="49" y="5"/>
                  </a:cxn>
                  <a:cxn ang="0">
                    <a:pos x="51" y="0"/>
                  </a:cxn>
                  <a:cxn ang="0">
                    <a:pos x="46" y="4"/>
                  </a:cxn>
                  <a:cxn ang="0">
                    <a:pos x="40" y="6"/>
                  </a:cxn>
                  <a:cxn ang="0">
                    <a:pos x="34" y="9"/>
                  </a:cxn>
                  <a:cxn ang="0">
                    <a:pos x="28" y="12"/>
                  </a:cxn>
                  <a:cxn ang="0">
                    <a:pos x="23" y="15"/>
                  </a:cxn>
                  <a:cxn ang="0">
                    <a:pos x="16" y="17"/>
                  </a:cxn>
                  <a:cxn ang="0">
                    <a:pos x="10" y="21"/>
                  </a:cxn>
                  <a:cxn ang="0">
                    <a:pos x="4" y="23"/>
                  </a:cxn>
                  <a:cxn ang="0">
                    <a:pos x="3" y="28"/>
                  </a:cxn>
                  <a:cxn ang="0">
                    <a:pos x="3" y="31"/>
                  </a:cxn>
                  <a:cxn ang="0">
                    <a:pos x="2" y="35"/>
                  </a:cxn>
                  <a:cxn ang="0">
                    <a:pos x="2" y="38"/>
                  </a:cxn>
                </a:cxnLst>
                <a:rect l="0" t="0" r="r" b="b"/>
                <a:pathLst>
                  <a:path w="51" h="60">
                    <a:moveTo>
                      <a:pt x="2" y="38"/>
                    </a:moveTo>
                    <a:lnTo>
                      <a:pt x="2" y="38"/>
                    </a:lnTo>
                    <a:lnTo>
                      <a:pt x="1" y="44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4" y="58"/>
                    </a:lnTo>
                    <a:lnTo>
                      <a:pt x="9" y="57"/>
                    </a:lnTo>
                    <a:lnTo>
                      <a:pt x="12" y="54"/>
                    </a:lnTo>
                    <a:lnTo>
                      <a:pt x="17" y="53"/>
                    </a:lnTo>
                    <a:lnTo>
                      <a:pt x="23" y="48"/>
                    </a:lnTo>
                    <a:lnTo>
                      <a:pt x="28" y="44"/>
                    </a:lnTo>
                    <a:lnTo>
                      <a:pt x="33" y="38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39" y="25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3" y="15"/>
                    </a:lnTo>
                    <a:lnTo>
                      <a:pt x="47" y="10"/>
                    </a:lnTo>
                    <a:lnTo>
                      <a:pt x="49" y="5"/>
                    </a:lnTo>
                    <a:lnTo>
                      <a:pt x="51" y="0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4" y="9"/>
                    </a:lnTo>
                    <a:lnTo>
                      <a:pt x="28" y="12"/>
                    </a:lnTo>
                    <a:lnTo>
                      <a:pt x="23" y="15"/>
                    </a:lnTo>
                    <a:lnTo>
                      <a:pt x="16" y="17"/>
                    </a:lnTo>
                    <a:lnTo>
                      <a:pt x="10" y="21"/>
                    </a:lnTo>
                    <a:lnTo>
                      <a:pt x="4" y="23"/>
                    </a:lnTo>
                    <a:lnTo>
                      <a:pt x="3" y="28"/>
                    </a:lnTo>
                    <a:lnTo>
                      <a:pt x="3" y="31"/>
                    </a:lnTo>
                    <a:lnTo>
                      <a:pt x="2" y="35"/>
                    </a:lnTo>
                    <a:lnTo>
                      <a:pt x="2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234"/>
              <p:cNvSpPr>
                <a:spLocks/>
              </p:cNvSpPr>
              <p:nvPr/>
            </p:nvSpPr>
            <p:spPr bwMode="auto">
              <a:xfrm>
                <a:off x="7300913" y="1235869"/>
                <a:ext cx="58738" cy="92075"/>
              </a:xfrm>
              <a:custGeom>
                <a:avLst/>
                <a:gdLst/>
                <a:ahLst/>
                <a:cxnLst>
                  <a:cxn ang="0">
                    <a:pos x="74" y="115"/>
                  </a:cxn>
                  <a:cxn ang="0">
                    <a:pos x="74" y="114"/>
                  </a:cxn>
                  <a:cxn ang="0">
                    <a:pos x="74" y="112"/>
                  </a:cxn>
                  <a:cxn ang="0">
                    <a:pos x="74" y="111"/>
                  </a:cxn>
                  <a:cxn ang="0">
                    <a:pos x="74" y="109"/>
                  </a:cxn>
                  <a:cxn ang="0">
                    <a:pos x="74" y="109"/>
                  </a:cxn>
                  <a:cxn ang="0">
                    <a:pos x="73" y="97"/>
                  </a:cxn>
                  <a:cxn ang="0">
                    <a:pos x="72" y="84"/>
                  </a:cxn>
                  <a:cxn ang="0">
                    <a:pos x="71" y="71"/>
                  </a:cxn>
                  <a:cxn ang="0">
                    <a:pos x="68" y="58"/>
                  </a:cxn>
                  <a:cxn ang="0">
                    <a:pos x="63" y="52"/>
                  </a:cxn>
                  <a:cxn ang="0">
                    <a:pos x="57" y="45"/>
                  </a:cxn>
                  <a:cxn ang="0">
                    <a:pos x="50" y="39"/>
                  </a:cxn>
                  <a:cxn ang="0">
                    <a:pos x="44" y="33"/>
                  </a:cxn>
                  <a:cxn ang="0">
                    <a:pos x="43" y="36"/>
                  </a:cxn>
                  <a:cxn ang="0">
                    <a:pos x="42" y="38"/>
                  </a:cxn>
                  <a:cxn ang="0">
                    <a:pos x="41" y="40"/>
                  </a:cxn>
                  <a:cxn ang="0">
                    <a:pos x="39" y="43"/>
                  </a:cxn>
                  <a:cxn ang="0">
                    <a:pos x="37" y="44"/>
                  </a:cxn>
                  <a:cxn ang="0">
                    <a:pos x="26" y="50"/>
                  </a:cxn>
                  <a:cxn ang="0">
                    <a:pos x="23" y="42"/>
                  </a:cxn>
                  <a:cxn ang="0">
                    <a:pos x="22" y="32"/>
                  </a:cxn>
                  <a:cxn ang="0">
                    <a:pos x="23" y="24"/>
                  </a:cxn>
                  <a:cxn ang="0">
                    <a:pos x="24" y="15"/>
                  </a:cxn>
                  <a:cxn ang="0">
                    <a:pos x="20" y="10"/>
                  </a:cxn>
                  <a:cxn ang="0">
                    <a:pos x="15" y="7"/>
                  </a:cxn>
                  <a:cxn ang="0">
                    <a:pos x="11" y="4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6" y="13"/>
                  </a:cxn>
                  <a:cxn ang="0">
                    <a:pos x="5" y="20"/>
                  </a:cxn>
                  <a:cxn ang="0">
                    <a:pos x="4" y="27"/>
                  </a:cxn>
                  <a:cxn ang="0">
                    <a:pos x="1" y="33"/>
                  </a:cxn>
                  <a:cxn ang="0">
                    <a:pos x="1" y="33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6"/>
                  </a:cxn>
                  <a:cxn ang="0">
                    <a:pos x="0" y="37"/>
                  </a:cxn>
                  <a:cxn ang="0">
                    <a:pos x="11" y="46"/>
                  </a:cxn>
                  <a:cxn ang="0">
                    <a:pos x="20" y="55"/>
                  </a:cxn>
                  <a:cxn ang="0">
                    <a:pos x="29" y="65"/>
                  </a:cxn>
                  <a:cxn ang="0">
                    <a:pos x="39" y="74"/>
                  </a:cxn>
                  <a:cxn ang="0">
                    <a:pos x="48" y="84"/>
                  </a:cxn>
                  <a:cxn ang="0">
                    <a:pos x="57" y="95"/>
                  </a:cxn>
                  <a:cxn ang="0">
                    <a:pos x="66" y="105"/>
                  </a:cxn>
                  <a:cxn ang="0">
                    <a:pos x="74" y="115"/>
                  </a:cxn>
                </a:cxnLst>
                <a:rect l="0" t="0" r="r" b="b"/>
                <a:pathLst>
                  <a:path w="74" h="115">
                    <a:moveTo>
                      <a:pt x="74" y="115"/>
                    </a:moveTo>
                    <a:lnTo>
                      <a:pt x="74" y="114"/>
                    </a:lnTo>
                    <a:lnTo>
                      <a:pt x="74" y="112"/>
                    </a:lnTo>
                    <a:lnTo>
                      <a:pt x="74" y="111"/>
                    </a:lnTo>
                    <a:lnTo>
                      <a:pt x="74" y="109"/>
                    </a:lnTo>
                    <a:lnTo>
                      <a:pt x="74" y="109"/>
                    </a:lnTo>
                    <a:lnTo>
                      <a:pt x="73" y="97"/>
                    </a:lnTo>
                    <a:lnTo>
                      <a:pt x="72" y="84"/>
                    </a:lnTo>
                    <a:lnTo>
                      <a:pt x="71" y="71"/>
                    </a:lnTo>
                    <a:lnTo>
                      <a:pt x="68" y="58"/>
                    </a:lnTo>
                    <a:lnTo>
                      <a:pt x="63" y="52"/>
                    </a:lnTo>
                    <a:lnTo>
                      <a:pt x="57" y="45"/>
                    </a:lnTo>
                    <a:lnTo>
                      <a:pt x="50" y="39"/>
                    </a:lnTo>
                    <a:lnTo>
                      <a:pt x="44" y="33"/>
                    </a:lnTo>
                    <a:lnTo>
                      <a:pt x="43" y="36"/>
                    </a:lnTo>
                    <a:lnTo>
                      <a:pt x="42" y="38"/>
                    </a:lnTo>
                    <a:lnTo>
                      <a:pt x="41" y="40"/>
                    </a:lnTo>
                    <a:lnTo>
                      <a:pt x="39" y="43"/>
                    </a:lnTo>
                    <a:lnTo>
                      <a:pt x="37" y="44"/>
                    </a:lnTo>
                    <a:lnTo>
                      <a:pt x="26" y="50"/>
                    </a:lnTo>
                    <a:lnTo>
                      <a:pt x="23" y="42"/>
                    </a:lnTo>
                    <a:lnTo>
                      <a:pt x="22" y="32"/>
                    </a:lnTo>
                    <a:lnTo>
                      <a:pt x="23" y="24"/>
                    </a:lnTo>
                    <a:lnTo>
                      <a:pt x="24" y="15"/>
                    </a:lnTo>
                    <a:lnTo>
                      <a:pt x="20" y="10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13"/>
                    </a:lnTo>
                    <a:lnTo>
                      <a:pt x="5" y="20"/>
                    </a:lnTo>
                    <a:lnTo>
                      <a:pt x="4" y="27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11" y="46"/>
                    </a:lnTo>
                    <a:lnTo>
                      <a:pt x="20" y="55"/>
                    </a:lnTo>
                    <a:lnTo>
                      <a:pt x="29" y="65"/>
                    </a:lnTo>
                    <a:lnTo>
                      <a:pt x="39" y="74"/>
                    </a:lnTo>
                    <a:lnTo>
                      <a:pt x="48" y="84"/>
                    </a:lnTo>
                    <a:lnTo>
                      <a:pt x="57" y="95"/>
                    </a:lnTo>
                    <a:lnTo>
                      <a:pt x="66" y="105"/>
                    </a:lnTo>
                    <a:lnTo>
                      <a:pt x="74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236"/>
              <p:cNvSpPr>
                <a:spLocks/>
              </p:cNvSpPr>
              <p:nvPr/>
            </p:nvSpPr>
            <p:spPr bwMode="auto">
              <a:xfrm>
                <a:off x="7021513" y="1173956"/>
                <a:ext cx="95250" cy="30162"/>
              </a:xfrm>
              <a:custGeom>
                <a:avLst/>
                <a:gdLst/>
                <a:ahLst/>
                <a:cxnLst>
                  <a:cxn ang="0">
                    <a:pos x="105" y="37"/>
                  </a:cxn>
                  <a:cxn ang="0">
                    <a:pos x="105" y="37"/>
                  </a:cxn>
                  <a:cxn ang="0">
                    <a:pos x="106" y="37"/>
                  </a:cxn>
                  <a:cxn ang="0">
                    <a:pos x="113" y="22"/>
                  </a:cxn>
                  <a:cxn ang="0">
                    <a:pos x="118" y="7"/>
                  </a:cxn>
                  <a:cxn ang="0">
                    <a:pos x="120" y="7"/>
                  </a:cxn>
                  <a:cxn ang="0">
                    <a:pos x="120" y="7"/>
                  </a:cxn>
                  <a:cxn ang="0">
                    <a:pos x="114" y="6"/>
                  </a:cxn>
                  <a:cxn ang="0">
                    <a:pos x="102" y="4"/>
                  </a:cxn>
                  <a:cxn ang="0">
                    <a:pos x="92" y="2"/>
                  </a:cxn>
                  <a:cxn ang="0">
                    <a:pos x="80" y="1"/>
                  </a:cxn>
                  <a:cxn ang="0">
                    <a:pos x="75" y="2"/>
                  </a:cxn>
                  <a:cxn ang="0">
                    <a:pos x="75" y="2"/>
                  </a:cxn>
                  <a:cxn ang="0">
                    <a:pos x="75" y="2"/>
                  </a:cxn>
                  <a:cxn ang="0">
                    <a:pos x="69" y="13"/>
                  </a:cxn>
                  <a:cxn ang="0">
                    <a:pos x="62" y="23"/>
                  </a:cxn>
                  <a:cxn ang="0">
                    <a:pos x="53" y="16"/>
                  </a:cxn>
                  <a:cxn ang="0">
                    <a:pos x="53" y="6"/>
                  </a:cxn>
                  <a:cxn ang="0">
                    <a:pos x="54" y="2"/>
                  </a:cxn>
                  <a:cxn ang="0">
                    <a:pos x="54" y="1"/>
                  </a:cxn>
                  <a:cxn ang="0">
                    <a:pos x="54" y="0"/>
                  </a:cxn>
                  <a:cxn ang="0">
                    <a:pos x="48" y="0"/>
                  </a:cxn>
                  <a:cxn ang="0">
                    <a:pos x="42" y="0"/>
                  </a:cxn>
                  <a:cxn ang="0">
                    <a:pos x="29" y="0"/>
                  </a:cxn>
                  <a:cxn ang="0">
                    <a:pos x="14" y="1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9" y="11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6" y="33"/>
                  </a:cxn>
                  <a:cxn ang="0">
                    <a:pos x="26" y="32"/>
                  </a:cxn>
                  <a:cxn ang="0">
                    <a:pos x="37" y="32"/>
                  </a:cxn>
                  <a:cxn ang="0">
                    <a:pos x="50" y="32"/>
                  </a:cxn>
                  <a:cxn ang="0">
                    <a:pos x="67" y="33"/>
                  </a:cxn>
                  <a:cxn ang="0">
                    <a:pos x="82" y="34"/>
                  </a:cxn>
                  <a:cxn ang="0">
                    <a:pos x="98" y="36"/>
                  </a:cxn>
                </a:cxnLst>
                <a:rect l="0" t="0" r="r" b="b"/>
                <a:pathLst>
                  <a:path w="120" h="37">
                    <a:moveTo>
                      <a:pt x="105" y="37"/>
                    </a:moveTo>
                    <a:lnTo>
                      <a:pt x="105" y="37"/>
                    </a:lnTo>
                    <a:lnTo>
                      <a:pt x="105" y="37"/>
                    </a:lnTo>
                    <a:lnTo>
                      <a:pt x="105" y="37"/>
                    </a:lnTo>
                    <a:lnTo>
                      <a:pt x="105" y="37"/>
                    </a:lnTo>
                    <a:lnTo>
                      <a:pt x="106" y="37"/>
                    </a:lnTo>
                    <a:lnTo>
                      <a:pt x="109" y="29"/>
                    </a:lnTo>
                    <a:lnTo>
                      <a:pt x="113" y="22"/>
                    </a:lnTo>
                    <a:lnTo>
                      <a:pt x="115" y="14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20" y="7"/>
                    </a:lnTo>
                    <a:lnTo>
                      <a:pt x="114" y="6"/>
                    </a:lnTo>
                    <a:lnTo>
                      <a:pt x="108" y="6"/>
                    </a:lnTo>
                    <a:lnTo>
                      <a:pt x="102" y="4"/>
                    </a:lnTo>
                    <a:lnTo>
                      <a:pt x="98" y="3"/>
                    </a:lnTo>
                    <a:lnTo>
                      <a:pt x="92" y="2"/>
                    </a:lnTo>
                    <a:lnTo>
                      <a:pt x="86" y="2"/>
                    </a:lnTo>
                    <a:lnTo>
                      <a:pt x="80" y="1"/>
                    </a:lnTo>
                    <a:lnTo>
                      <a:pt x="75" y="1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9" y="13"/>
                    </a:lnTo>
                    <a:lnTo>
                      <a:pt x="65" y="18"/>
                    </a:lnTo>
                    <a:lnTo>
                      <a:pt x="62" y="23"/>
                    </a:lnTo>
                    <a:lnTo>
                      <a:pt x="53" y="21"/>
                    </a:lnTo>
                    <a:lnTo>
                      <a:pt x="53" y="16"/>
                    </a:lnTo>
                    <a:lnTo>
                      <a:pt x="53" y="10"/>
                    </a:lnTo>
                    <a:lnTo>
                      <a:pt x="53" y="6"/>
                    </a:lnTo>
                    <a:lnTo>
                      <a:pt x="54" y="1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1"/>
                    </a:lnTo>
                    <a:lnTo>
                      <a:pt x="14" y="1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9" y="11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0" y="33"/>
                    </a:lnTo>
                    <a:lnTo>
                      <a:pt x="16" y="33"/>
                    </a:lnTo>
                    <a:lnTo>
                      <a:pt x="21" y="33"/>
                    </a:lnTo>
                    <a:lnTo>
                      <a:pt x="26" y="32"/>
                    </a:lnTo>
                    <a:lnTo>
                      <a:pt x="31" y="32"/>
                    </a:lnTo>
                    <a:lnTo>
                      <a:pt x="37" y="32"/>
                    </a:lnTo>
                    <a:lnTo>
                      <a:pt x="42" y="32"/>
                    </a:lnTo>
                    <a:lnTo>
                      <a:pt x="50" y="32"/>
                    </a:lnTo>
                    <a:lnTo>
                      <a:pt x="59" y="32"/>
                    </a:lnTo>
                    <a:lnTo>
                      <a:pt x="67" y="33"/>
                    </a:lnTo>
                    <a:lnTo>
                      <a:pt x="75" y="33"/>
                    </a:lnTo>
                    <a:lnTo>
                      <a:pt x="82" y="34"/>
                    </a:lnTo>
                    <a:lnTo>
                      <a:pt x="90" y="36"/>
                    </a:lnTo>
                    <a:lnTo>
                      <a:pt x="98" y="36"/>
                    </a:lnTo>
                    <a:lnTo>
                      <a:pt x="105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237"/>
              <p:cNvSpPr>
                <a:spLocks/>
              </p:cNvSpPr>
              <p:nvPr/>
            </p:nvSpPr>
            <p:spPr bwMode="auto">
              <a:xfrm>
                <a:off x="6800850" y="1801019"/>
                <a:ext cx="30163" cy="57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21"/>
                  </a:cxn>
                  <a:cxn ang="0">
                    <a:pos x="2" y="30"/>
                  </a:cxn>
                  <a:cxn ang="0">
                    <a:pos x="2" y="39"/>
                  </a:cxn>
                  <a:cxn ang="0">
                    <a:pos x="4" y="48"/>
                  </a:cxn>
                  <a:cxn ang="0">
                    <a:pos x="11" y="54"/>
                  </a:cxn>
                  <a:cxn ang="0">
                    <a:pos x="17" y="60"/>
                  </a:cxn>
                  <a:cxn ang="0">
                    <a:pos x="24" y="66"/>
                  </a:cxn>
                  <a:cxn ang="0">
                    <a:pos x="32" y="71"/>
                  </a:cxn>
                  <a:cxn ang="0">
                    <a:pos x="31" y="63"/>
                  </a:cxn>
                  <a:cxn ang="0">
                    <a:pos x="31" y="54"/>
                  </a:cxn>
                  <a:cxn ang="0">
                    <a:pos x="32" y="47"/>
                  </a:cxn>
                  <a:cxn ang="0">
                    <a:pos x="34" y="40"/>
                  </a:cxn>
                  <a:cxn ang="0">
                    <a:pos x="35" y="39"/>
                  </a:cxn>
                  <a:cxn ang="0">
                    <a:pos x="38" y="36"/>
                  </a:cxn>
                  <a:cxn ang="0">
                    <a:pos x="34" y="31"/>
                  </a:cxn>
                  <a:cxn ang="0">
                    <a:pos x="28" y="26"/>
                  </a:cxn>
                  <a:cxn ang="0">
                    <a:pos x="23" y="23"/>
                  </a:cxn>
                  <a:cxn ang="0">
                    <a:pos x="19" y="18"/>
                  </a:cxn>
                  <a:cxn ang="0">
                    <a:pos x="14" y="14"/>
                  </a:cxn>
                  <a:cxn ang="0">
                    <a:pos x="9" y="9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71">
                    <a:moveTo>
                      <a:pt x="0" y="0"/>
                    </a:moveTo>
                    <a:lnTo>
                      <a:pt x="1" y="2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21"/>
                    </a:lnTo>
                    <a:lnTo>
                      <a:pt x="2" y="30"/>
                    </a:lnTo>
                    <a:lnTo>
                      <a:pt x="2" y="39"/>
                    </a:lnTo>
                    <a:lnTo>
                      <a:pt x="4" y="48"/>
                    </a:lnTo>
                    <a:lnTo>
                      <a:pt x="11" y="54"/>
                    </a:lnTo>
                    <a:lnTo>
                      <a:pt x="17" y="60"/>
                    </a:lnTo>
                    <a:lnTo>
                      <a:pt x="24" y="66"/>
                    </a:lnTo>
                    <a:lnTo>
                      <a:pt x="32" y="71"/>
                    </a:lnTo>
                    <a:lnTo>
                      <a:pt x="31" y="63"/>
                    </a:lnTo>
                    <a:lnTo>
                      <a:pt x="31" y="54"/>
                    </a:lnTo>
                    <a:lnTo>
                      <a:pt x="32" y="47"/>
                    </a:lnTo>
                    <a:lnTo>
                      <a:pt x="34" y="40"/>
                    </a:lnTo>
                    <a:lnTo>
                      <a:pt x="35" y="39"/>
                    </a:lnTo>
                    <a:lnTo>
                      <a:pt x="38" y="36"/>
                    </a:lnTo>
                    <a:lnTo>
                      <a:pt x="34" y="31"/>
                    </a:lnTo>
                    <a:lnTo>
                      <a:pt x="28" y="26"/>
                    </a:lnTo>
                    <a:lnTo>
                      <a:pt x="23" y="23"/>
                    </a:lnTo>
                    <a:lnTo>
                      <a:pt x="19" y="18"/>
                    </a:lnTo>
                    <a:lnTo>
                      <a:pt x="14" y="14"/>
                    </a:lnTo>
                    <a:lnTo>
                      <a:pt x="9" y="9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238"/>
              <p:cNvSpPr>
                <a:spLocks/>
              </p:cNvSpPr>
              <p:nvPr/>
            </p:nvSpPr>
            <p:spPr bwMode="auto">
              <a:xfrm>
                <a:off x="6948488" y="1893094"/>
                <a:ext cx="107950" cy="412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2" y="14"/>
                  </a:cxn>
                  <a:cxn ang="0">
                    <a:pos x="1" y="21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6" y="35"/>
                  </a:cxn>
                  <a:cxn ang="0">
                    <a:pos x="11" y="37"/>
                  </a:cxn>
                  <a:cxn ang="0">
                    <a:pos x="17" y="38"/>
                  </a:cxn>
                  <a:cxn ang="0">
                    <a:pos x="24" y="39"/>
                  </a:cxn>
                  <a:cxn ang="0">
                    <a:pos x="30" y="42"/>
                  </a:cxn>
                  <a:cxn ang="0">
                    <a:pos x="35" y="43"/>
                  </a:cxn>
                  <a:cxn ang="0">
                    <a:pos x="41" y="44"/>
                  </a:cxn>
                  <a:cxn ang="0">
                    <a:pos x="47" y="45"/>
                  </a:cxn>
                  <a:cxn ang="0">
                    <a:pos x="49" y="38"/>
                  </a:cxn>
                  <a:cxn ang="0">
                    <a:pos x="52" y="33"/>
                  </a:cxn>
                  <a:cxn ang="0">
                    <a:pos x="54" y="28"/>
                  </a:cxn>
                  <a:cxn ang="0">
                    <a:pos x="56" y="23"/>
                  </a:cxn>
                  <a:cxn ang="0">
                    <a:pos x="60" y="22"/>
                  </a:cxn>
                  <a:cxn ang="0">
                    <a:pos x="59" y="22"/>
                  </a:cxn>
                  <a:cxn ang="0">
                    <a:pos x="70" y="19"/>
                  </a:cxn>
                  <a:cxn ang="0">
                    <a:pos x="71" y="20"/>
                  </a:cxn>
                  <a:cxn ang="0">
                    <a:pos x="71" y="21"/>
                  </a:cxn>
                  <a:cxn ang="0">
                    <a:pos x="72" y="23"/>
                  </a:cxn>
                  <a:cxn ang="0">
                    <a:pos x="72" y="25"/>
                  </a:cxn>
                  <a:cxn ang="0">
                    <a:pos x="72" y="30"/>
                  </a:cxn>
                  <a:cxn ang="0">
                    <a:pos x="71" y="36"/>
                  </a:cxn>
                  <a:cxn ang="0">
                    <a:pos x="69" y="42"/>
                  </a:cxn>
                  <a:cxn ang="0">
                    <a:pos x="68" y="48"/>
                  </a:cxn>
                  <a:cxn ang="0">
                    <a:pos x="74" y="49"/>
                  </a:cxn>
                  <a:cxn ang="0">
                    <a:pos x="80" y="49"/>
                  </a:cxn>
                  <a:cxn ang="0">
                    <a:pos x="86" y="50"/>
                  </a:cxn>
                  <a:cxn ang="0">
                    <a:pos x="93" y="51"/>
                  </a:cxn>
                  <a:cxn ang="0">
                    <a:pos x="99" y="51"/>
                  </a:cxn>
                  <a:cxn ang="0">
                    <a:pos x="106" y="52"/>
                  </a:cxn>
                  <a:cxn ang="0">
                    <a:pos x="112" y="52"/>
                  </a:cxn>
                  <a:cxn ang="0">
                    <a:pos x="118" y="52"/>
                  </a:cxn>
                  <a:cxn ang="0">
                    <a:pos x="122" y="46"/>
                  </a:cxn>
                  <a:cxn ang="0">
                    <a:pos x="124" y="42"/>
                  </a:cxn>
                  <a:cxn ang="0">
                    <a:pos x="128" y="36"/>
                  </a:cxn>
                  <a:cxn ang="0">
                    <a:pos x="130" y="30"/>
                  </a:cxn>
                  <a:cxn ang="0">
                    <a:pos x="131" y="30"/>
                  </a:cxn>
                  <a:cxn ang="0">
                    <a:pos x="132" y="28"/>
                  </a:cxn>
                  <a:cxn ang="0">
                    <a:pos x="133" y="25"/>
                  </a:cxn>
                  <a:cxn ang="0">
                    <a:pos x="133" y="22"/>
                  </a:cxn>
                  <a:cxn ang="0">
                    <a:pos x="135" y="20"/>
                  </a:cxn>
                  <a:cxn ang="0">
                    <a:pos x="135" y="20"/>
                  </a:cxn>
                  <a:cxn ang="0">
                    <a:pos x="135" y="20"/>
                  </a:cxn>
                  <a:cxn ang="0">
                    <a:pos x="133" y="20"/>
                  </a:cxn>
                  <a:cxn ang="0">
                    <a:pos x="133" y="20"/>
                  </a:cxn>
                  <a:cxn ang="0">
                    <a:pos x="116" y="20"/>
                  </a:cxn>
                  <a:cxn ang="0">
                    <a:pos x="99" y="19"/>
                  </a:cxn>
                  <a:cxn ang="0">
                    <a:pos x="83" y="18"/>
                  </a:cxn>
                  <a:cxn ang="0">
                    <a:pos x="67" y="15"/>
                  </a:cxn>
                  <a:cxn ang="0">
                    <a:pos x="49" y="12"/>
                  </a:cxn>
                  <a:cxn ang="0">
                    <a:pos x="33" y="8"/>
                  </a:cxn>
                  <a:cxn ang="0">
                    <a:pos x="18" y="5"/>
                  </a:cxn>
                  <a:cxn ang="0">
                    <a:pos x="2" y="0"/>
                  </a:cxn>
                </a:cxnLst>
                <a:rect l="0" t="0" r="r" b="b"/>
                <a:pathLst>
                  <a:path w="135" h="52">
                    <a:moveTo>
                      <a:pt x="2" y="0"/>
                    </a:moveTo>
                    <a:lnTo>
                      <a:pt x="2" y="3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4"/>
                    </a:lnTo>
                    <a:lnTo>
                      <a:pt x="1" y="21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6" y="35"/>
                    </a:lnTo>
                    <a:lnTo>
                      <a:pt x="11" y="37"/>
                    </a:lnTo>
                    <a:lnTo>
                      <a:pt x="17" y="38"/>
                    </a:lnTo>
                    <a:lnTo>
                      <a:pt x="24" y="39"/>
                    </a:lnTo>
                    <a:lnTo>
                      <a:pt x="30" y="42"/>
                    </a:lnTo>
                    <a:lnTo>
                      <a:pt x="35" y="43"/>
                    </a:lnTo>
                    <a:lnTo>
                      <a:pt x="41" y="44"/>
                    </a:lnTo>
                    <a:lnTo>
                      <a:pt x="47" y="45"/>
                    </a:lnTo>
                    <a:lnTo>
                      <a:pt x="49" y="38"/>
                    </a:lnTo>
                    <a:lnTo>
                      <a:pt x="52" y="33"/>
                    </a:lnTo>
                    <a:lnTo>
                      <a:pt x="54" y="28"/>
                    </a:lnTo>
                    <a:lnTo>
                      <a:pt x="56" y="23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70" y="19"/>
                    </a:lnTo>
                    <a:lnTo>
                      <a:pt x="71" y="20"/>
                    </a:lnTo>
                    <a:lnTo>
                      <a:pt x="71" y="21"/>
                    </a:lnTo>
                    <a:lnTo>
                      <a:pt x="72" y="23"/>
                    </a:lnTo>
                    <a:lnTo>
                      <a:pt x="72" y="25"/>
                    </a:lnTo>
                    <a:lnTo>
                      <a:pt x="72" y="30"/>
                    </a:lnTo>
                    <a:lnTo>
                      <a:pt x="71" y="36"/>
                    </a:lnTo>
                    <a:lnTo>
                      <a:pt x="69" y="42"/>
                    </a:lnTo>
                    <a:lnTo>
                      <a:pt x="68" y="48"/>
                    </a:lnTo>
                    <a:lnTo>
                      <a:pt x="74" y="49"/>
                    </a:lnTo>
                    <a:lnTo>
                      <a:pt x="80" y="49"/>
                    </a:lnTo>
                    <a:lnTo>
                      <a:pt x="86" y="50"/>
                    </a:lnTo>
                    <a:lnTo>
                      <a:pt x="93" y="51"/>
                    </a:lnTo>
                    <a:lnTo>
                      <a:pt x="99" y="51"/>
                    </a:lnTo>
                    <a:lnTo>
                      <a:pt x="106" y="52"/>
                    </a:lnTo>
                    <a:lnTo>
                      <a:pt x="112" y="52"/>
                    </a:lnTo>
                    <a:lnTo>
                      <a:pt x="118" y="52"/>
                    </a:lnTo>
                    <a:lnTo>
                      <a:pt x="122" y="46"/>
                    </a:lnTo>
                    <a:lnTo>
                      <a:pt x="124" y="42"/>
                    </a:lnTo>
                    <a:lnTo>
                      <a:pt x="128" y="36"/>
                    </a:lnTo>
                    <a:lnTo>
                      <a:pt x="130" y="30"/>
                    </a:lnTo>
                    <a:lnTo>
                      <a:pt x="131" y="30"/>
                    </a:lnTo>
                    <a:lnTo>
                      <a:pt x="132" y="28"/>
                    </a:lnTo>
                    <a:lnTo>
                      <a:pt x="133" y="25"/>
                    </a:lnTo>
                    <a:lnTo>
                      <a:pt x="133" y="22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5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16" y="20"/>
                    </a:lnTo>
                    <a:lnTo>
                      <a:pt x="99" y="19"/>
                    </a:lnTo>
                    <a:lnTo>
                      <a:pt x="83" y="18"/>
                    </a:lnTo>
                    <a:lnTo>
                      <a:pt x="67" y="15"/>
                    </a:lnTo>
                    <a:lnTo>
                      <a:pt x="49" y="12"/>
                    </a:lnTo>
                    <a:lnTo>
                      <a:pt x="33" y="8"/>
                    </a:lnTo>
                    <a:lnTo>
                      <a:pt x="18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239"/>
              <p:cNvSpPr>
                <a:spLocks/>
              </p:cNvSpPr>
              <p:nvPr/>
            </p:nvSpPr>
            <p:spPr bwMode="auto">
              <a:xfrm>
                <a:off x="7204075" y="1212056"/>
                <a:ext cx="231775" cy="692150"/>
              </a:xfrm>
              <a:custGeom>
                <a:avLst/>
                <a:gdLst/>
                <a:ahLst/>
                <a:cxnLst>
                  <a:cxn ang="0">
                    <a:pos x="287" y="363"/>
                  </a:cxn>
                  <a:cxn ang="0">
                    <a:pos x="262" y="266"/>
                  </a:cxn>
                  <a:cxn ang="0">
                    <a:pos x="218" y="178"/>
                  </a:cxn>
                  <a:cxn ang="0">
                    <a:pos x="217" y="180"/>
                  </a:cxn>
                  <a:cxn ang="0">
                    <a:pos x="196" y="158"/>
                  </a:cxn>
                  <a:cxn ang="0">
                    <a:pos x="196" y="145"/>
                  </a:cxn>
                  <a:cxn ang="0">
                    <a:pos x="170" y="114"/>
                  </a:cxn>
                  <a:cxn ang="0">
                    <a:pos x="142" y="85"/>
                  </a:cxn>
                  <a:cxn ang="0">
                    <a:pos x="121" y="68"/>
                  </a:cxn>
                  <a:cxn ang="0">
                    <a:pos x="118" y="73"/>
                  </a:cxn>
                  <a:cxn ang="0">
                    <a:pos x="95" y="69"/>
                  </a:cxn>
                  <a:cxn ang="0">
                    <a:pos x="97" y="47"/>
                  </a:cxn>
                  <a:cxn ang="0">
                    <a:pos x="84" y="37"/>
                  </a:cxn>
                  <a:cxn ang="0">
                    <a:pos x="70" y="29"/>
                  </a:cxn>
                  <a:cxn ang="0">
                    <a:pos x="61" y="23"/>
                  </a:cxn>
                  <a:cxn ang="0">
                    <a:pos x="60" y="24"/>
                  </a:cxn>
                  <a:cxn ang="0">
                    <a:pos x="41" y="10"/>
                  </a:cxn>
                  <a:cxn ang="0">
                    <a:pos x="21" y="0"/>
                  </a:cxn>
                  <a:cxn ang="0">
                    <a:pos x="11" y="21"/>
                  </a:cxn>
                  <a:cxn ang="0">
                    <a:pos x="6" y="28"/>
                  </a:cxn>
                  <a:cxn ang="0">
                    <a:pos x="32" y="44"/>
                  </a:cxn>
                  <a:cxn ang="0">
                    <a:pos x="108" y="98"/>
                  </a:cxn>
                  <a:cxn ang="0">
                    <a:pos x="171" y="166"/>
                  </a:cxn>
                  <a:cxn ang="0">
                    <a:pos x="219" y="245"/>
                  </a:cxn>
                  <a:cxn ang="0">
                    <a:pos x="249" y="335"/>
                  </a:cxn>
                  <a:cxn ang="0">
                    <a:pos x="259" y="432"/>
                  </a:cxn>
                  <a:cxn ang="0">
                    <a:pos x="249" y="530"/>
                  </a:cxn>
                  <a:cxn ang="0">
                    <a:pos x="218" y="621"/>
                  </a:cxn>
                  <a:cxn ang="0">
                    <a:pos x="170" y="700"/>
                  </a:cxn>
                  <a:cxn ang="0">
                    <a:pos x="105" y="768"/>
                  </a:cxn>
                  <a:cxn ang="0">
                    <a:pos x="28" y="823"/>
                  </a:cxn>
                  <a:cxn ang="0">
                    <a:pos x="4" y="841"/>
                  </a:cxn>
                  <a:cxn ang="0">
                    <a:pos x="2" y="853"/>
                  </a:cxn>
                  <a:cxn ang="0">
                    <a:pos x="2" y="863"/>
                  </a:cxn>
                  <a:cxn ang="0">
                    <a:pos x="6" y="870"/>
                  </a:cxn>
                  <a:cxn ang="0">
                    <a:pos x="24" y="861"/>
                  </a:cxn>
                  <a:cxn ang="0">
                    <a:pos x="42" y="853"/>
                  </a:cxn>
                  <a:cxn ang="0">
                    <a:pos x="54" y="836"/>
                  </a:cxn>
                  <a:cxn ang="0">
                    <a:pos x="61" y="824"/>
                  </a:cxn>
                  <a:cxn ang="0">
                    <a:pos x="65" y="812"/>
                  </a:cxn>
                  <a:cxn ang="0">
                    <a:pos x="87" y="806"/>
                  </a:cxn>
                  <a:cxn ang="0">
                    <a:pos x="88" y="819"/>
                  </a:cxn>
                  <a:cxn ang="0">
                    <a:pos x="89" y="823"/>
                  </a:cxn>
                  <a:cxn ang="0">
                    <a:pos x="104" y="811"/>
                  </a:cxn>
                  <a:cxn ang="0">
                    <a:pos x="105" y="797"/>
                  </a:cxn>
                  <a:cxn ang="0">
                    <a:pos x="106" y="790"/>
                  </a:cxn>
                  <a:cxn ang="0">
                    <a:pos x="106" y="785"/>
                  </a:cxn>
                  <a:cxn ang="0">
                    <a:pos x="121" y="777"/>
                  </a:cxn>
                  <a:cxn ang="0">
                    <a:pos x="125" y="781"/>
                  </a:cxn>
                  <a:cxn ang="0">
                    <a:pos x="129" y="792"/>
                  </a:cxn>
                  <a:cxn ang="0">
                    <a:pos x="224" y="677"/>
                  </a:cxn>
                  <a:cxn ang="0">
                    <a:pos x="280" y="536"/>
                  </a:cxn>
                </a:cxnLst>
                <a:rect l="0" t="0" r="r" b="b"/>
                <a:pathLst>
                  <a:path w="292" h="872">
                    <a:moveTo>
                      <a:pt x="292" y="432"/>
                    </a:moveTo>
                    <a:lnTo>
                      <a:pt x="290" y="398"/>
                    </a:lnTo>
                    <a:lnTo>
                      <a:pt x="287" y="363"/>
                    </a:lnTo>
                    <a:lnTo>
                      <a:pt x="280" y="330"/>
                    </a:lnTo>
                    <a:lnTo>
                      <a:pt x="272" y="297"/>
                    </a:lnTo>
                    <a:lnTo>
                      <a:pt x="262" y="266"/>
                    </a:lnTo>
                    <a:lnTo>
                      <a:pt x="249" y="235"/>
                    </a:lnTo>
                    <a:lnTo>
                      <a:pt x="234" y="206"/>
                    </a:lnTo>
                    <a:lnTo>
                      <a:pt x="218" y="178"/>
                    </a:lnTo>
                    <a:lnTo>
                      <a:pt x="218" y="179"/>
                    </a:lnTo>
                    <a:lnTo>
                      <a:pt x="218" y="179"/>
                    </a:lnTo>
                    <a:lnTo>
                      <a:pt x="217" y="180"/>
                    </a:lnTo>
                    <a:lnTo>
                      <a:pt x="217" y="181"/>
                    </a:lnTo>
                    <a:lnTo>
                      <a:pt x="196" y="163"/>
                    </a:lnTo>
                    <a:lnTo>
                      <a:pt x="196" y="158"/>
                    </a:lnTo>
                    <a:lnTo>
                      <a:pt x="196" y="153"/>
                    </a:lnTo>
                    <a:lnTo>
                      <a:pt x="196" y="150"/>
                    </a:lnTo>
                    <a:lnTo>
                      <a:pt x="196" y="145"/>
                    </a:lnTo>
                    <a:lnTo>
                      <a:pt x="188" y="135"/>
                    </a:lnTo>
                    <a:lnTo>
                      <a:pt x="179" y="125"/>
                    </a:lnTo>
                    <a:lnTo>
                      <a:pt x="170" y="114"/>
                    </a:lnTo>
                    <a:lnTo>
                      <a:pt x="161" y="104"/>
                    </a:lnTo>
                    <a:lnTo>
                      <a:pt x="151" y="95"/>
                    </a:lnTo>
                    <a:lnTo>
                      <a:pt x="142" y="85"/>
                    </a:lnTo>
                    <a:lnTo>
                      <a:pt x="133" y="76"/>
                    </a:lnTo>
                    <a:lnTo>
                      <a:pt x="122" y="67"/>
                    </a:lnTo>
                    <a:lnTo>
                      <a:pt x="121" y="68"/>
                    </a:lnTo>
                    <a:lnTo>
                      <a:pt x="120" y="70"/>
                    </a:lnTo>
                    <a:lnTo>
                      <a:pt x="119" y="72"/>
                    </a:lnTo>
                    <a:lnTo>
                      <a:pt x="118" y="73"/>
                    </a:lnTo>
                    <a:lnTo>
                      <a:pt x="102" y="80"/>
                    </a:lnTo>
                    <a:lnTo>
                      <a:pt x="95" y="77"/>
                    </a:lnTo>
                    <a:lnTo>
                      <a:pt x="95" y="69"/>
                    </a:lnTo>
                    <a:lnTo>
                      <a:pt x="96" y="62"/>
                    </a:lnTo>
                    <a:lnTo>
                      <a:pt x="96" y="55"/>
                    </a:lnTo>
                    <a:lnTo>
                      <a:pt x="97" y="47"/>
                    </a:lnTo>
                    <a:lnTo>
                      <a:pt x="92" y="44"/>
                    </a:lnTo>
                    <a:lnTo>
                      <a:pt x="88" y="40"/>
                    </a:lnTo>
                    <a:lnTo>
                      <a:pt x="84" y="37"/>
                    </a:lnTo>
                    <a:lnTo>
                      <a:pt x="80" y="35"/>
                    </a:lnTo>
                    <a:lnTo>
                      <a:pt x="75" y="31"/>
                    </a:lnTo>
                    <a:lnTo>
                      <a:pt x="70" y="29"/>
                    </a:lnTo>
                    <a:lnTo>
                      <a:pt x="66" y="25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49" y="29"/>
                    </a:lnTo>
                    <a:lnTo>
                      <a:pt x="46" y="14"/>
                    </a:lnTo>
                    <a:lnTo>
                      <a:pt x="41" y="10"/>
                    </a:lnTo>
                    <a:lnTo>
                      <a:pt x="34" y="7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7" y="8"/>
                    </a:lnTo>
                    <a:lnTo>
                      <a:pt x="14" y="15"/>
                    </a:lnTo>
                    <a:lnTo>
                      <a:pt x="11" y="21"/>
                    </a:lnTo>
                    <a:lnTo>
                      <a:pt x="7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5" y="29"/>
                    </a:lnTo>
                    <a:lnTo>
                      <a:pt x="32" y="44"/>
                    </a:lnTo>
                    <a:lnTo>
                      <a:pt x="59" y="60"/>
                    </a:lnTo>
                    <a:lnTo>
                      <a:pt x="84" y="77"/>
                    </a:lnTo>
                    <a:lnTo>
                      <a:pt x="108" y="98"/>
                    </a:lnTo>
                    <a:lnTo>
                      <a:pt x="130" y="119"/>
                    </a:lnTo>
                    <a:lnTo>
                      <a:pt x="151" y="142"/>
                    </a:lnTo>
                    <a:lnTo>
                      <a:pt x="171" y="166"/>
                    </a:lnTo>
                    <a:lnTo>
                      <a:pt x="189" y="191"/>
                    </a:lnTo>
                    <a:lnTo>
                      <a:pt x="204" y="218"/>
                    </a:lnTo>
                    <a:lnTo>
                      <a:pt x="219" y="245"/>
                    </a:lnTo>
                    <a:lnTo>
                      <a:pt x="231" y="274"/>
                    </a:lnTo>
                    <a:lnTo>
                      <a:pt x="241" y="304"/>
                    </a:lnTo>
                    <a:lnTo>
                      <a:pt x="249" y="335"/>
                    </a:lnTo>
                    <a:lnTo>
                      <a:pt x="255" y="366"/>
                    </a:lnTo>
                    <a:lnTo>
                      <a:pt x="258" y="399"/>
                    </a:lnTo>
                    <a:lnTo>
                      <a:pt x="259" y="432"/>
                    </a:lnTo>
                    <a:lnTo>
                      <a:pt x="258" y="465"/>
                    </a:lnTo>
                    <a:lnTo>
                      <a:pt x="255" y="498"/>
                    </a:lnTo>
                    <a:lnTo>
                      <a:pt x="249" y="530"/>
                    </a:lnTo>
                    <a:lnTo>
                      <a:pt x="241" y="561"/>
                    </a:lnTo>
                    <a:lnTo>
                      <a:pt x="231" y="591"/>
                    </a:lnTo>
                    <a:lnTo>
                      <a:pt x="218" y="621"/>
                    </a:lnTo>
                    <a:lnTo>
                      <a:pt x="203" y="649"/>
                    </a:lnTo>
                    <a:lnTo>
                      <a:pt x="187" y="675"/>
                    </a:lnTo>
                    <a:lnTo>
                      <a:pt x="170" y="700"/>
                    </a:lnTo>
                    <a:lnTo>
                      <a:pt x="150" y="725"/>
                    </a:lnTo>
                    <a:lnTo>
                      <a:pt x="128" y="748"/>
                    </a:lnTo>
                    <a:lnTo>
                      <a:pt x="105" y="768"/>
                    </a:lnTo>
                    <a:lnTo>
                      <a:pt x="81" y="788"/>
                    </a:lnTo>
                    <a:lnTo>
                      <a:pt x="55" y="806"/>
                    </a:lnTo>
                    <a:lnTo>
                      <a:pt x="28" y="823"/>
                    </a:lnTo>
                    <a:lnTo>
                      <a:pt x="0" y="836"/>
                    </a:lnTo>
                    <a:lnTo>
                      <a:pt x="2" y="838"/>
                    </a:lnTo>
                    <a:lnTo>
                      <a:pt x="4" y="841"/>
                    </a:lnTo>
                    <a:lnTo>
                      <a:pt x="4" y="844"/>
                    </a:lnTo>
                    <a:lnTo>
                      <a:pt x="4" y="849"/>
                    </a:lnTo>
                    <a:lnTo>
                      <a:pt x="2" y="853"/>
                    </a:lnTo>
                    <a:lnTo>
                      <a:pt x="4" y="853"/>
                    </a:lnTo>
                    <a:lnTo>
                      <a:pt x="2" y="857"/>
                    </a:lnTo>
                    <a:lnTo>
                      <a:pt x="2" y="863"/>
                    </a:lnTo>
                    <a:lnTo>
                      <a:pt x="1" y="868"/>
                    </a:lnTo>
                    <a:lnTo>
                      <a:pt x="0" y="872"/>
                    </a:lnTo>
                    <a:lnTo>
                      <a:pt x="6" y="870"/>
                    </a:lnTo>
                    <a:lnTo>
                      <a:pt x="12" y="866"/>
                    </a:lnTo>
                    <a:lnTo>
                      <a:pt x="19" y="864"/>
                    </a:lnTo>
                    <a:lnTo>
                      <a:pt x="24" y="861"/>
                    </a:lnTo>
                    <a:lnTo>
                      <a:pt x="30" y="858"/>
                    </a:lnTo>
                    <a:lnTo>
                      <a:pt x="36" y="855"/>
                    </a:lnTo>
                    <a:lnTo>
                      <a:pt x="42" y="853"/>
                    </a:lnTo>
                    <a:lnTo>
                      <a:pt x="47" y="849"/>
                    </a:lnTo>
                    <a:lnTo>
                      <a:pt x="51" y="843"/>
                    </a:lnTo>
                    <a:lnTo>
                      <a:pt x="54" y="836"/>
                    </a:lnTo>
                    <a:lnTo>
                      <a:pt x="58" y="831"/>
                    </a:lnTo>
                    <a:lnTo>
                      <a:pt x="60" y="825"/>
                    </a:lnTo>
                    <a:lnTo>
                      <a:pt x="61" y="824"/>
                    </a:lnTo>
                    <a:lnTo>
                      <a:pt x="62" y="819"/>
                    </a:lnTo>
                    <a:lnTo>
                      <a:pt x="64" y="816"/>
                    </a:lnTo>
                    <a:lnTo>
                      <a:pt x="65" y="812"/>
                    </a:lnTo>
                    <a:lnTo>
                      <a:pt x="65" y="808"/>
                    </a:lnTo>
                    <a:lnTo>
                      <a:pt x="79" y="798"/>
                    </a:lnTo>
                    <a:lnTo>
                      <a:pt x="87" y="806"/>
                    </a:lnTo>
                    <a:lnTo>
                      <a:pt x="92" y="812"/>
                    </a:lnTo>
                    <a:lnTo>
                      <a:pt x="90" y="816"/>
                    </a:lnTo>
                    <a:lnTo>
                      <a:pt x="88" y="819"/>
                    </a:lnTo>
                    <a:lnTo>
                      <a:pt x="87" y="823"/>
                    </a:lnTo>
                    <a:lnTo>
                      <a:pt x="84" y="826"/>
                    </a:lnTo>
                    <a:lnTo>
                      <a:pt x="89" y="823"/>
                    </a:lnTo>
                    <a:lnTo>
                      <a:pt x="95" y="819"/>
                    </a:lnTo>
                    <a:lnTo>
                      <a:pt x="99" y="816"/>
                    </a:lnTo>
                    <a:lnTo>
                      <a:pt x="104" y="811"/>
                    </a:lnTo>
                    <a:lnTo>
                      <a:pt x="105" y="806"/>
                    </a:lnTo>
                    <a:lnTo>
                      <a:pt x="105" y="802"/>
                    </a:lnTo>
                    <a:lnTo>
                      <a:pt x="105" y="797"/>
                    </a:lnTo>
                    <a:lnTo>
                      <a:pt x="106" y="793"/>
                    </a:lnTo>
                    <a:lnTo>
                      <a:pt x="106" y="793"/>
                    </a:lnTo>
                    <a:lnTo>
                      <a:pt x="106" y="790"/>
                    </a:lnTo>
                    <a:lnTo>
                      <a:pt x="106" y="788"/>
                    </a:lnTo>
                    <a:lnTo>
                      <a:pt x="106" y="787"/>
                    </a:lnTo>
                    <a:lnTo>
                      <a:pt x="106" y="785"/>
                    </a:lnTo>
                    <a:lnTo>
                      <a:pt x="120" y="775"/>
                    </a:lnTo>
                    <a:lnTo>
                      <a:pt x="120" y="777"/>
                    </a:lnTo>
                    <a:lnTo>
                      <a:pt x="121" y="777"/>
                    </a:lnTo>
                    <a:lnTo>
                      <a:pt x="121" y="777"/>
                    </a:lnTo>
                    <a:lnTo>
                      <a:pt x="122" y="778"/>
                    </a:lnTo>
                    <a:lnTo>
                      <a:pt x="125" y="781"/>
                    </a:lnTo>
                    <a:lnTo>
                      <a:pt x="126" y="785"/>
                    </a:lnTo>
                    <a:lnTo>
                      <a:pt x="128" y="788"/>
                    </a:lnTo>
                    <a:lnTo>
                      <a:pt x="129" y="792"/>
                    </a:lnTo>
                    <a:lnTo>
                      <a:pt x="165" y="757"/>
                    </a:lnTo>
                    <a:lnTo>
                      <a:pt x="196" y="719"/>
                    </a:lnTo>
                    <a:lnTo>
                      <a:pt x="224" y="677"/>
                    </a:lnTo>
                    <a:lnTo>
                      <a:pt x="248" y="633"/>
                    </a:lnTo>
                    <a:lnTo>
                      <a:pt x="266" y="585"/>
                    </a:lnTo>
                    <a:lnTo>
                      <a:pt x="280" y="536"/>
                    </a:lnTo>
                    <a:lnTo>
                      <a:pt x="288" y="485"/>
                    </a:lnTo>
                    <a:lnTo>
                      <a:pt x="292" y="4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240"/>
              <p:cNvSpPr>
                <a:spLocks/>
              </p:cNvSpPr>
              <p:nvPr/>
            </p:nvSpPr>
            <p:spPr bwMode="auto">
              <a:xfrm>
                <a:off x="6881813" y="1862931"/>
                <a:ext cx="49213" cy="49212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4" y="11"/>
                  </a:cxn>
                  <a:cxn ang="0">
                    <a:pos x="6" y="19"/>
                  </a:cxn>
                  <a:cxn ang="0">
                    <a:pos x="9" y="27"/>
                  </a:cxn>
                  <a:cxn ang="0">
                    <a:pos x="10" y="36"/>
                  </a:cxn>
                  <a:cxn ang="0">
                    <a:pos x="12" y="44"/>
                  </a:cxn>
                  <a:cxn ang="0">
                    <a:pos x="18" y="46"/>
                  </a:cxn>
                  <a:cxn ang="0">
                    <a:pos x="23" y="49"/>
                  </a:cxn>
                  <a:cxn ang="0">
                    <a:pos x="28" y="51"/>
                  </a:cxn>
                  <a:cxn ang="0">
                    <a:pos x="33" y="53"/>
                  </a:cxn>
                  <a:cxn ang="0">
                    <a:pos x="39" y="56"/>
                  </a:cxn>
                  <a:cxn ang="0">
                    <a:pos x="43" y="58"/>
                  </a:cxn>
                  <a:cxn ang="0">
                    <a:pos x="49" y="60"/>
                  </a:cxn>
                  <a:cxn ang="0">
                    <a:pos x="55" y="63"/>
                  </a:cxn>
                  <a:cxn ang="0">
                    <a:pos x="57" y="56"/>
                  </a:cxn>
                  <a:cxn ang="0">
                    <a:pos x="59" y="49"/>
                  </a:cxn>
                  <a:cxn ang="0">
                    <a:pos x="61" y="43"/>
                  </a:cxn>
                  <a:cxn ang="0">
                    <a:pos x="63" y="36"/>
                  </a:cxn>
                  <a:cxn ang="0">
                    <a:pos x="62" y="36"/>
                  </a:cxn>
                  <a:cxn ang="0">
                    <a:pos x="62" y="35"/>
                  </a:cxn>
                  <a:cxn ang="0">
                    <a:pos x="62" y="33"/>
                  </a:cxn>
                  <a:cxn ang="0">
                    <a:pos x="62" y="31"/>
                  </a:cxn>
                  <a:cxn ang="0">
                    <a:pos x="63" y="30"/>
                  </a:cxn>
                  <a:cxn ang="0">
                    <a:pos x="55" y="27"/>
                  </a:cxn>
                  <a:cxn ang="0">
                    <a:pos x="47" y="23"/>
                  </a:cxn>
                  <a:cxn ang="0">
                    <a:pos x="39" y="20"/>
                  </a:cxn>
                  <a:cxn ang="0">
                    <a:pos x="31" y="16"/>
                  </a:cxn>
                  <a:cxn ang="0">
                    <a:pos x="23" y="13"/>
                  </a:cxn>
                  <a:cxn ang="0">
                    <a:pos x="15" y="8"/>
                  </a:cxn>
                  <a:cxn ang="0">
                    <a:pos x="6" y="5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5"/>
                  </a:cxn>
                  <a:cxn ang="0">
                    <a:pos x="3" y="8"/>
                  </a:cxn>
                  <a:cxn ang="0">
                    <a:pos x="4" y="11"/>
                  </a:cxn>
                </a:cxnLst>
                <a:rect l="0" t="0" r="r" b="b"/>
                <a:pathLst>
                  <a:path w="63" h="63">
                    <a:moveTo>
                      <a:pt x="4" y="11"/>
                    </a:moveTo>
                    <a:lnTo>
                      <a:pt x="4" y="11"/>
                    </a:lnTo>
                    <a:lnTo>
                      <a:pt x="6" y="19"/>
                    </a:lnTo>
                    <a:lnTo>
                      <a:pt x="9" y="27"/>
                    </a:lnTo>
                    <a:lnTo>
                      <a:pt x="10" y="36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3" y="49"/>
                    </a:lnTo>
                    <a:lnTo>
                      <a:pt x="28" y="51"/>
                    </a:lnTo>
                    <a:lnTo>
                      <a:pt x="33" y="53"/>
                    </a:lnTo>
                    <a:lnTo>
                      <a:pt x="39" y="56"/>
                    </a:lnTo>
                    <a:lnTo>
                      <a:pt x="43" y="58"/>
                    </a:lnTo>
                    <a:lnTo>
                      <a:pt x="49" y="60"/>
                    </a:lnTo>
                    <a:lnTo>
                      <a:pt x="55" y="63"/>
                    </a:lnTo>
                    <a:lnTo>
                      <a:pt x="57" y="56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3" y="36"/>
                    </a:lnTo>
                    <a:lnTo>
                      <a:pt x="62" y="36"/>
                    </a:lnTo>
                    <a:lnTo>
                      <a:pt x="62" y="35"/>
                    </a:lnTo>
                    <a:lnTo>
                      <a:pt x="62" y="33"/>
                    </a:lnTo>
                    <a:lnTo>
                      <a:pt x="62" y="31"/>
                    </a:lnTo>
                    <a:lnTo>
                      <a:pt x="63" y="30"/>
                    </a:lnTo>
                    <a:lnTo>
                      <a:pt x="55" y="27"/>
                    </a:lnTo>
                    <a:lnTo>
                      <a:pt x="47" y="23"/>
                    </a:lnTo>
                    <a:lnTo>
                      <a:pt x="39" y="20"/>
                    </a:lnTo>
                    <a:lnTo>
                      <a:pt x="31" y="16"/>
                    </a:lnTo>
                    <a:lnTo>
                      <a:pt x="23" y="13"/>
                    </a:lnTo>
                    <a:lnTo>
                      <a:pt x="15" y="8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241"/>
              <p:cNvSpPr>
                <a:spLocks/>
              </p:cNvSpPr>
              <p:nvPr/>
            </p:nvSpPr>
            <p:spPr bwMode="auto">
              <a:xfrm>
                <a:off x="6675438" y="1258094"/>
                <a:ext cx="150813" cy="565150"/>
              </a:xfrm>
              <a:custGeom>
                <a:avLst/>
                <a:gdLst/>
                <a:ahLst/>
                <a:cxnLst>
                  <a:cxn ang="0">
                    <a:pos x="188" y="27"/>
                  </a:cxn>
                  <a:cxn ang="0">
                    <a:pos x="185" y="17"/>
                  </a:cxn>
                  <a:cxn ang="0">
                    <a:pos x="181" y="11"/>
                  </a:cxn>
                  <a:cxn ang="0">
                    <a:pos x="180" y="6"/>
                  </a:cxn>
                  <a:cxn ang="0">
                    <a:pos x="179" y="0"/>
                  </a:cxn>
                  <a:cxn ang="0">
                    <a:pos x="155" y="22"/>
                  </a:cxn>
                  <a:cxn ang="0">
                    <a:pos x="132" y="44"/>
                  </a:cxn>
                  <a:cxn ang="0">
                    <a:pos x="111" y="68"/>
                  </a:cxn>
                  <a:cxn ang="0">
                    <a:pos x="91" y="93"/>
                  </a:cxn>
                  <a:cxn ang="0">
                    <a:pos x="91" y="94"/>
                  </a:cxn>
                  <a:cxn ang="0">
                    <a:pos x="91" y="97"/>
                  </a:cxn>
                  <a:cxn ang="0">
                    <a:pos x="88" y="108"/>
                  </a:cxn>
                  <a:cxn ang="0">
                    <a:pos x="91" y="121"/>
                  </a:cxn>
                  <a:cxn ang="0">
                    <a:pos x="92" y="124"/>
                  </a:cxn>
                  <a:cxn ang="0">
                    <a:pos x="89" y="130"/>
                  </a:cxn>
                  <a:cxn ang="0">
                    <a:pos x="82" y="133"/>
                  </a:cxn>
                  <a:cxn ang="0">
                    <a:pos x="82" y="133"/>
                  </a:cxn>
                  <a:cxn ang="0">
                    <a:pos x="82" y="133"/>
                  </a:cxn>
                  <a:cxn ang="0">
                    <a:pos x="55" y="150"/>
                  </a:cxn>
                  <a:cxn ang="0">
                    <a:pos x="29" y="210"/>
                  </a:cxn>
                  <a:cxn ang="0">
                    <a:pos x="11" y="272"/>
                  </a:cxn>
                  <a:cxn ang="0">
                    <a:pos x="1" y="339"/>
                  </a:cxn>
                  <a:cxn ang="0">
                    <a:pos x="1" y="408"/>
                  </a:cxn>
                  <a:cxn ang="0">
                    <a:pos x="12" y="474"/>
                  </a:cxn>
                  <a:cxn ang="0">
                    <a:pos x="30" y="539"/>
                  </a:cxn>
                  <a:cxn ang="0">
                    <a:pos x="58" y="598"/>
                  </a:cxn>
                  <a:cxn ang="0">
                    <a:pos x="82" y="620"/>
                  </a:cxn>
                  <a:cxn ang="0">
                    <a:pos x="85" y="635"/>
                  </a:cxn>
                  <a:cxn ang="0">
                    <a:pos x="89" y="650"/>
                  </a:cxn>
                  <a:cxn ang="0">
                    <a:pos x="99" y="663"/>
                  </a:cxn>
                  <a:cxn ang="0">
                    <a:pos x="111" y="678"/>
                  </a:cxn>
                  <a:cxn ang="0">
                    <a:pos x="126" y="666"/>
                  </a:cxn>
                  <a:cxn ang="0">
                    <a:pos x="125" y="680"/>
                  </a:cxn>
                  <a:cxn ang="0">
                    <a:pos x="125" y="693"/>
                  </a:cxn>
                  <a:cxn ang="0">
                    <a:pos x="134" y="703"/>
                  </a:cxn>
                  <a:cxn ang="0">
                    <a:pos x="142" y="712"/>
                  </a:cxn>
                  <a:cxn ang="0">
                    <a:pos x="143" y="693"/>
                  </a:cxn>
                  <a:cxn ang="0">
                    <a:pos x="149" y="677"/>
                  </a:cxn>
                  <a:cxn ang="0">
                    <a:pos x="149" y="676"/>
                  </a:cxn>
                  <a:cxn ang="0">
                    <a:pos x="150" y="675"/>
                  </a:cxn>
                  <a:cxn ang="0">
                    <a:pos x="125" y="643"/>
                  </a:cxn>
                  <a:cxn ang="0">
                    <a:pos x="81" y="574"/>
                  </a:cxn>
                  <a:cxn ang="0">
                    <a:pos x="51" y="498"/>
                  </a:cxn>
                  <a:cxn ang="0">
                    <a:pos x="36" y="416"/>
                  </a:cxn>
                  <a:cxn ang="0">
                    <a:pos x="36" y="322"/>
                  </a:cxn>
                  <a:cxn ang="0">
                    <a:pos x="58" y="227"/>
                  </a:cxn>
                  <a:cxn ang="0">
                    <a:pos x="99" y="139"/>
                  </a:cxn>
                  <a:cxn ang="0">
                    <a:pos x="157" y="64"/>
                  </a:cxn>
                </a:cxnLst>
                <a:rect l="0" t="0" r="r" b="b"/>
                <a:pathLst>
                  <a:path w="191" h="712">
                    <a:moveTo>
                      <a:pt x="191" y="32"/>
                    </a:moveTo>
                    <a:lnTo>
                      <a:pt x="188" y="27"/>
                    </a:lnTo>
                    <a:lnTo>
                      <a:pt x="186" y="22"/>
                    </a:lnTo>
                    <a:lnTo>
                      <a:pt x="185" y="17"/>
                    </a:lnTo>
                    <a:lnTo>
                      <a:pt x="182" y="11"/>
                    </a:lnTo>
                    <a:lnTo>
                      <a:pt x="181" y="11"/>
                    </a:lnTo>
                    <a:lnTo>
                      <a:pt x="181" y="9"/>
                    </a:lnTo>
                    <a:lnTo>
                      <a:pt x="180" y="6"/>
                    </a:lnTo>
                    <a:lnTo>
                      <a:pt x="180" y="3"/>
                    </a:lnTo>
                    <a:lnTo>
                      <a:pt x="179" y="0"/>
                    </a:lnTo>
                    <a:lnTo>
                      <a:pt x="166" y="10"/>
                    </a:lnTo>
                    <a:lnTo>
                      <a:pt x="155" y="22"/>
                    </a:lnTo>
                    <a:lnTo>
                      <a:pt x="143" y="32"/>
                    </a:lnTo>
                    <a:lnTo>
                      <a:pt x="132" y="44"/>
                    </a:lnTo>
                    <a:lnTo>
                      <a:pt x="121" y="56"/>
                    </a:lnTo>
                    <a:lnTo>
                      <a:pt x="111" y="68"/>
                    </a:lnTo>
                    <a:lnTo>
                      <a:pt x="100" y="80"/>
                    </a:lnTo>
                    <a:lnTo>
                      <a:pt x="91" y="93"/>
                    </a:lnTo>
                    <a:lnTo>
                      <a:pt x="91" y="94"/>
                    </a:lnTo>
                    <a:lnTo>
                      <a:pt x="91" y="94"/>
                    </a:lnTo>
                    <a:lnTo>
                      <a:pt x="91" y="95"/>
                    </a:lnTo>
                    <a:lnTo>
                      <a:pt x="91" y="97"/>
                    </a:lnTo>
                    <a:lnTo>
                      <a:pt x="88" y="102"/>
                    </a:lnTo>
                    <a:lnTo>
                      <a:pt x="88" y="108"/>
                    </a:lnTo>
                    <a:lnTo>
                      <a:pt x="90" y="115"/>
                    </a:lnTo>
                    <a:lnTo>
                      <a:pt x="91" y="121"/>
                    </a:lnTo>
                    <a:lnTo>
                      <a:pt x="91" y="121"/>
                    </a:lnTo>
                    <a:lnTo>
                      <a:pt x="92" y="124"/>
                    </a:lnTo>
                    <a:lnTo>
                      <a:pt x="91" y="128"/>
                    </a:lnTo>
                    <a:lnTo>
                      <a:pt x="89" y="130"/>
                    </a:lnTo>
                    <a:lnTo>
                      <a:pt x="83" y="132"/>
                    </a:lnTo>
                    <a:lnTo>
                      <a:pt x="82" y="133"/>
                    </a:lnTo>
                    <a:lnTo>
                      <a:pt x="82" y="133"/>
                    </a:lnTo>
                    <a:lnTo>
                      <a:pt x="82" y="133"/>
                    </a:lnTo>
                    <a:lnTo>
                      <a:pt x="82" y="133"/>
                    </a:lnTo>
                    <a:lnTo>
                      <a:pt x="82" y="133"/>
                    </a:lnTo>
                    <a:lnTo>
                      <a:pt x="72" y="122"/>
                    </a:lnTo>
                    <a:lnTo>
                      <a:pt x="55" y="150"/>
                    </a:lnTo>
                    <a:lnTo>
                      <a:pt x="42" y="178"/>
                    </a:lnTo>
                    <a:lnTo>
                      <a:pt x="29" y="210"/>
                    </a:lnTo>
                    <a:lnTo>
                      <a:pt x="19" y="241"/>
                    </a:lnTo>
                    <a:lnTo>
                      <a:pt x="11" y="272"/>
                    </a:lnTo>
                    <a:lnTo>
                      <a:pt x="5" y="305"/>
                    </a:lnTo>
                    <a:lnTo>
                      <a:pt x="1" y="339"/>
                    </a:lnTo>
                    <a:lnTo>
                      <a:pt x="0" y="373"/>
                    </a:lnTo>
                    <a:lnTo>
                      <a:pt x="1" y="408"/>
                    </a:lnTo>
                    <a:lnTo>
                      <a:pt x="5" y="442"/>
                    </a:lnTo>
                    <a:lnTo>
                      <a:pt x="12" y="474"/>
                    </a:lnTo>
                    <a:lnTo>
                      <a:pt x="20" y="507"/>
                    </a:lnTo>
                    <a:lnTo>
                      <a:pt x="30" y="539"/>
                    </a:lnTo>
                    <a:lnTo>
                      <a:pt x="43" y="569"/>
                    </a:lnTo>
                    <a:lnTo>
                      <a:pt x="58" y="598"/>
                    </a:lnTo>
                    <a:lnTo>
                      <a:pt x="74" y="627"/>
                    </a:lnTo>
                    <a:lnTo>
                      <a:pt x="82" y="620"/>
                    </a:lnTo>
                    <a:lnTo>
                      <a:pt x="84" y="627"/>
                    </a:lnTo>
                    <a:lnTo>
                      <a:pt x="85" y="635"/>
                    </a:lnTo>
                    <a:lnTo>
                      <a:pt x="88" y="641"/>
                    </a:lnTo>
                    <a:lnTo>
                      <a:pt x="89" y="650"/>
                    </a:lnTo>
                    <a:lnTo>
                      <a:pt x="95" y="656"/>
                    </a:lnTo>
                    <a:lnTo>
                      <a:pt x="99" y="663"/>
                    </a:lnTo>
                    <a:lnTo>
                      <a:pt x="105" y="671"/>
                    </a:lnTo>
                    <a:lnTo>
                      <a:pt x="111" y="678"/>
                    </a:lnTo>
                    <a:lnTo>
                      <a:pt x="119" y="671"/>
                    </a:lnTo>
                    <a:lnTo>
                      <a:pt x="126" y="666"/>
                    </a:lnTo>
                    <a:lnTo>
                      <a:pt x="125" y="673"/>
                    </a:lnTo>
                    <a:lnTo>
                      <a:pt x="125" y="680"/>
                    </a:lnTo>
                    <a:lnTo>
                      <a:pt x="125" y="686"/>
                    </a:lnTo>
                    <a:lnTo>
                      <a:pt x="125" y="693"/>
                    </a:lnTo>
                    <a:lnTo>
                      <a:pt x="129" y="698"/>
                    </a:lnTo>
                    <a:lnTo>
                      <a:pt x="134" y="703"/>
                    </a:lnTo>
                    <a:lnTo>
                      <a:pt x="137" y="707"/>
                    </a:lnTo>
                    <a:lnTo>
                      <a:pt x="142" y="712"/>
                    </a:lnTo>
                    <a:lnTo>
                      <a:pt x="142" y="703"/>
                    </a:lnTo>
                    <a:lnTo>
                      <a:pt x="143" y="693"/>
                    </a:lnTo>
                    <a:lnTo>
                      <a:pt x="145" y="685"/>
                    </a:lnTo>
                    <a:lnTo>
                      <a:pt x="149" y="677"/>
                    </a:lnTo>
                    <a:lnTo>
                      <a:pt x="149" y="677"/>
                    </a:lnTo>
                    <a:lnTo>
                      <a:pt x="149" y="676"/>
                    </a:lnTo>
                    <a:lnTo>
                      <a:pt x="150" y="675"/>
                    </a:lnTo>
                    <a:lnTo>
                      <a:pt x="150" y="675"/>
                    </a:lnTo>
                    <a:lnTo>
                      <a:pt x="150" y="674"/>
                    </a:lnTo>
                    <a:lnTo>
                      <a:pt x="125" y="643"/>
                    </a:lnTo>
                    <a:lnTo>
                      <a:pt x="102" y="609"/>
                    </a:lnTo>
                    <a:lnTo>
                      <a:pt x="81" y="574"/>
                    </a:lnTo>
                    <a:lnTo>
                      <a:pt x="65" y="537"/>
                    </a:lnTo>
                    <a:lnTo>
                      <a:pt x="51" y="498"/>
                    </a:lnTo>
                    <a:lnTo>
                      <a:pt x="42" y="457"/>
                    </a:lnTo>
                    <a:lnTo>
                      <a:pt x="36" y="416"/>
                    </a:lnTo>
                    <a:lnTo>
                      <a:pt x="34" y="373"/>
                    </a:lnTo>
                    <a:lnTo>
                      <a:pt x="36" y="322"/>
                    </a:lnTo>
                    <a:lnTo>
                      <a:pt x="45" y="274"/>
                    </a:lnTo>
                    <a:lnTo>
                      <a:pt x="58" y="227"/>
                    </a:lnTo>
                    <a:lnTo>
                      <a:pt x="76" y="182"/>
                    </a:lnTo>
                    <a:lnTo>
                      <a:pt x="99" y="139"/>
                    </a:lnTo>
                    <a:lnTo>
                      <a:pt x="126" y="100"/>
                    </a:lnTo>
                    <a:lnTo>
                      <a:pt x="157" y="64"/>
                    </a:lnTo>
                    <a:lnTo>
                      <a:pt x="191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242"/>
              <p:cNvSpPr>
                <a:spLocks/>
              </p:cNvSpPr>
              <p:nvPr/>
            </p:nvSpPr>
            <p:spPr bwMode="auto">
              <a:xfrm>
                <a:off x="6931025" y="1177131"/>
                <a:ext cx="77788" cy="46037"/>
              </a:xfrm>
              <a:custGeom>
                <a:avLst/>
                <a:gdLst/>
                <a:ahLst/>
                <a:cxnLst>
                  <a:cxn ang="0">
                    <a:pos x="97" y="3"/>
                  </a:cxn>
                  <a:cxn ang="0">
                    <a:pos x="96" y="3"/>
                  </a:cxn>
                  <a:cxn ang="0">
                    <a:pos x="97" y="3"/>
                  </a:cxn>
                  <a:cxn ang="0">
                    <a:pos x="97" y="1"/>
                  </a:cxn>
                  <a:cxn ang="0">
                    <a:pos x="97" y="1"/>
                  </a:cxn>
                  <a:cxn ang="0">
                    <a:pos x="97" y="0"/>
                  </a:cxn>
                  <a:cxn ang="0">
                    <a:pos x="89" y="1"/>
                  </a:cxn>
                  <a:cxn ang="0">
                    <a:pos x="82" y="3"/>
                  </a:cxn>
                  <a:cxn ang="0">
                    <a:pos x="75" y="4"/>
                  </a:cxn>
                  <a:cxn ang="0">
                    <a:pos x="67" y="5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7"/>
                  </a:cxn>
                  <a:cxn ang="0">
                    <a:pos x="64" y="8"/>
                  </a:cxn>
                  <a:cxn ang="0">
                    <a:pos x="61" y="11"/>
                  </a:cxn>
                  <a:cxn ang="0">
                    <a:pos x="61" y="11"/>
                  </a:cxn>
                  <a:cxn ang="0">
                    <a:pos x="60" y="12"/>
                  </a:cxn>
                  <a:cxn ang="0">
                    <a:pos x="53" y="18"/>
                  </a:cxn>
                  <a:cxn ang="0">
                    <a:pos x="53" y="16"/>
                  </a:cxn>
                  <a:cxn ang="0">
                    <a:pos x="53" y="15"/>
                  </a:cxn>
                  <a:cxn ang="0">
                    <a:pos x="53" y="14"/>
                  </a:cxn>
                  <a:cxn ang="0">
                    <a:pos x="52" y="13"/>
                  </a:cxn>
                  <a:cxn ang="0">
                    <a:pos x="53" y="13"/>
                  </a:cxn>
                  <a:cxn ang="0">
                    <a:pos x="52" y="12"/>
                  </a:cxn>
                  <a:cxn ang="0">
                    <a:pos x="52" y="11"/>
                  </a:cxn>
                  <a:cxn ang="0">
                    <a:pos x="52" y="10"/>
                  </a:cxn>
                  <a:cxn ang="0">
                    <a:pos x="52" y="8"/>
                  </a:cxn>
                  <a:cxn ang="0">
                    <a:pos x="46" y="10"/>
                  </a:cxn>
                  <a:cxn ang="0">
                    <a:pos x="40" y="11"/>
                  </a:cxn>
                  <a:cxn ang="0">
                    <a:pos x="34" y="13"/>
                  </a:cxn>
                  <a:cxn ang="0">
                    <a:pos x="29" y="14"/>
                  </a:cxn>
                  <a:cxn ang="0">
                    <a:pos x="23" y="16"/>
                  </a:cxn>
                  <a:cxn ang="0">
                    <a:pos x="17" y="18"/>
                  </a:cxn>
                  <a:cxn ang="0">
                    <a:pos x="11" y="20"/>
                  </a:cxn>
                  <a:cxn ang="0">
                    <a:pos x="6" y="21"/>
                  </a:cxn>
                  <a:cxn ang="0">
                    <a:pos x="6" y="22"/>
                  </a:cxn>
                  <a:cxn ang="0">
                    <a:pos x="6" y="23"/>
                  </a:cxn>
                  <a:cxn ang="0">
                    <a:pos x="5" y="26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3" y="35"/>
                  </a:cxn>
                  <a:cxn ang="0">
                    <a:pos x="2" y="42"/>
                  </a:cxn>
                  <a:cxn ang="0">
                    <a:pos x="1" y="50"/>
                  </a:cxn>
                  <a:cxn ang="0">
                    <a:pos x="0" y="58"/>
                  </a:cxn>
                  <a:cxn ang="0">
                    <a:pos x="10" y="53"/>
                  </a:cxn>
                  <a:cxn ang="0">
                    <a:pos x="21" y="50"/>
                  </a:cxn>
                  <a:cxn ang="0">
                    <a:pos x="32" y="46"/>
                  </a:cxn>
                  <a:cxn ang="0">
                    <a:pos x="43" y="44"/>
                  </a:cxn>
                  <a:cxn ang="0">
                    <a:pos x="54" y="41"/>
                  </a:cxn>
                  <a:cxn ang="0">
                    <a:pos x="66" y="38"/>
                  </a:cxn>
                  <a:cxn ang="0">
                    <a:pos x="77" y="37"/>
                  </a:cxn>
                  <a:cxn ang="0">
                    <a:pos x="89" y="35"/>
                  </a:cxn>
                  <a:cxn ang="0">
                    <a:pos x="90" y="27"/>
                  </a:cxn>
                  <a:cxn ang="0">
                    <a:pos x="92" y="19"/>
                  </a:cxn>
                  <a:cxn ang="0">
                    <a:pos x="94" y="11"/>
                  </a:cxn>
                  <a:cxn ang="0">
                    <a:pos x="97" y="3"/>
                  </a:cxn>
                </a:cxnLst>
                <a:rect l="0" t="0" r="r" b="b"/>
                <a:pathLst>
                  <a:path w="97" h="58">
                    <a:moveTo>
                      <a:pt x="97" y="3"/>
                    </a:moveTo>
                    <a:lnTo>
                      <a:pt x="96" y="3"/>
                    </a:lnTo>
                    <a:lnTo>
                      <a:pt x="97" y="3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0"/>
                    </a:lnTo>
                    <a:lnTo>
                      <a:pt x="89" y="1"/>
                    </a:lnTo>
                    <a:lnTo>
                      <a:pt x="82" y="3"/>
                    </a:lnTo>
                    <a:lnTo>
                      <a:pt x="75" y="4"/>
                    </a:lnTo>
                    <a:lnTo>
                      <a:pt x="67" y="5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7"/>
                    </a:lnTo>
                    <a:lnTo>
                      <a:pt x="64" y="8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3" y="18"/>
                    </a:lnTo>
                    <a:lnTo>
                      <a:pt x="53" y="16"/>
                    </a:lnTo>
                    <a:lnTo>
                      <a:pt x="53" y="15"/>
                    </a:lnTo>
                    <a:lnTo>
                      <a:pt x="53" y="14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46" y="10"/>
                    </a:lnTo>
                    <a:lnTo>
                      <a:pt x="40" y="11"/>
                    </a:lnTo>
                    <a:lnTo>
                      <a:pt x="34" y="13"/>
                    </a:lnTo>
                    <a:lnTo>
                      <a:pt x="29" y="14"/>
                    </a:lnTo>
                    <a:lnTo>
                      <a:pt x="23" y="16"/>
                    </a:lnTo>
                    <a:lnTo>
                      <a:pt x="17" y="18"/>
                    </a:lnTo>
                    <a:lnTo>
                      <a:pt x="11" y="20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2"/>
                    </a:lnTo>
                    <a:lnTo>
                      <a:pt x="1" y="50"/>
                    </a:lnTo>
                    <a:lnTo>
                      <a:pt x="0" y="58"/>
                    </a:lnTo>
                    <a:lnTo>
                      <a:pt x="10" y="53"/>
                    </a:lnTo>
                    <a:lnTo>
                      <a:pt x="21" y="50"/>
                    </a:lnTo>
                    <a:lnTo>
                      <a:pt x="32" y="46"/>
                    </a:lnTo>
                    <a:lnTo>
                      <a:pt x="43" y="44"/>
                    </a:lnTo>
                    <a:lnTo>
                      <a:pt x="54" y="41"/>
                    </a:lnTo>
                    <a:lnTo>
                      <a:pt x="66" y="38"/>
                    </a:lnTo>
                    <a:lnTo>
                      <a:pt x="77" y="37"/>
                    </a:lnTo>
                    <a:lnTo>
                      <a:pt x="89" y="35"/>
                    </a:lnTo>
                    <a:lnTo>
                      <a:pt x="90" y="27"/>
                    </a:lnTo>
                    <a:lnTo>
                      <a:pt x="92" y="19"/>
                    </a:lnTo>
                    <a:lnTo>
                      <a:pt x="94" y="11"/>
                    </a:lnTo>
                    <a:lnTo>
                      <a:pt x="9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243"/>
              <p:cNvSpPr>
                <a:spLocks/>
              </p:cNvSpPr>
              <p:nvPr/>
            </p:nvSpPr>
            <p:spPr bwMode="auto">
              <a:xfrm>
                <a:off x="7165975" y="1883569"/>
                <a:ext cx="22225" cy="34925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11" y="11"/>
                  </a:cxn>
                  <a:cxn ang="0">
                    <a:pos x="10" y="15"/>
                  </a:cxn>
                  <a:cxn ang="0">
                    <a:pos x="9" y="18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6" y="27"/>
                  </a:cxn>
                  <a:cxn ang="0">
                    <a:pos x="3" y="33"/>
                  </a:cxn>
                  <a:cxn ang="0">
                    <a:pos x="2" y="38"/>
                  </a:cxn>
                  <a:cxn ang="0">
                    <a:pos x="0" y="43"/>
                  </a:cxn>
                  <a:cxn ang="0">
                    <a:pos x="5" y="42"/>
                  </a:cxn>
                  <a:cxn ang="0">
                    <a:pos x="9" y="41"/>
                  </a:cxn>
                  <a:cxn ang="0">
                    <a:pos x="15" y="39"/>
                  </a:cxn>
                  <a:cxn ang="0">
                    <a:pos x="20" y="38"/>
                  </a:cxn>
                  <a:cxn ang="0">
                    <a:pos x="20" y="38"/>
                  </a:cxn>
                  <a:cxn ang="0">
                    <a:pos x="20" y="37"/>
                  </a:cxn>
                  <a:cxn ang="0">
                    <a:pos x="20" y="37"/>
                  </a:cxn>
                  <a:cxn ang="0">
                    <a:pos x="20" y="37"/>
                  </a:cxn>
                  <a:cxn ang="0">
                    <a:pos x="21" y="32"/>
                  </a:cxn>
                  <a:cxn ang="0">
                    <a:pos x="22" y="28"/>
                  </a:cxn>
                  <a:cxn ang="0">
                    <a:pos x="23" y="25"/>
                  </a:cxn>
                  <a:cxn ang="0">
                    <a:pos x="24" y="22"/>
                  </a:cxn>
                  <a:cxn ang="0">
                    <a:pos x="24" y="20"/>
                  </a:cxn>
                  <a:cxn ang="0">
                    <a:pos x="24" y="19"/>
                  </a:cxn>
                  <a:cxn ang="0">
                    <a:pos x="24" y="18"/>
                  </a:cxn>
                  <a:cxn ang="0">
                    <a:pos x="24" y="17"/>
                  </a:cxn>
                  <a:cxn ang="0">
                    <a:pos x="24" y="12"/>
                  </a:cxn>
                  <a:cxn ang="0">
                    <a:pos x="25" y="8"/>
                  </a:cxn>
                  <a:cxn ang="0">
                    <a:pos x="25" y="4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20" y="3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13" y="8"/>
                  </a:cxn>
                </a:cxnLst>
                <a:rect l="0" t="0" r="r" b="b"/>
                <a:pathLst>
                  <a:path w="26" h="43">
                    <a:moveTo>
                      <a:pt x="13" y="8"/>
                    </a:moveTo>
                    <a:lnTo>
                      <a:pt x="11" y="11"/>
                    </a:lnTo>
                    <a:lnTo>
                      <a:pt x="10" y="15"/>
                    </a:lnTo>
                    <a:lnTo>
                      <a:pt x="9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27"/>
                    </a:lnTo>
                    <a:lnTo>
                      <a:pt x="3" y="33"/>
                    </a:lnTo>
                    <a:lnTo>
                      <a:pt x="2" y="38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9" y="41"/>
                    </a:lnTo>
                    <a:lnTo>
                      <a:pt x="15" y="39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1" y="32"/>
                    </a:lnTo>
                    <a:lnTo>
                      <a:pt x="22" y="28"/>
                    </a:lnTo>
                    <a:lnTo>
                      <a:pt x="23" y="25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4" y="12"/>
                    </a:lnTo>
                    <a:lnTo>
                      <a:pt x="25" y="8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20" y="3"/>
                    </a:lnTo>
                    <a:lnTo>
                      <a:pt x="15" y="4"/>
                    </a:lnTo>
                    <a:lnTo>
                      <a:pt x="11" y="5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244"/>
              <p:cNvSpPr>
                <a:spLocks/>
              </p:cNvSpPr>
              <p:nvPr/>
            </p:nvSpPr>
            <p:spPr bwMode="auto">
              <a:xfrm>
                <a:off x="7112000" y="1894681"/>
                <a:ext cx="44450" cy="36512"/>
              </a:xfrm>
              <a:custGeom>
                <a:avLst/>
                <a:gdLst/>
                <a:ahLst/>
                <a:cxnLst>
                  <a:cxn ang="0">
                    <a:pos x="3" y="24"/>
                  </a:cxn>
                  <a:cxn ang="0">
                    <a:pos x="2" y="29"/>
                  </a:cxn>
                  <a:cxn ang="0">
                    <a:pos x="2" y="35"/>
                  </a:cxn>
                  <a:cxn ang="0">
                    <a:pos x="1" y="41"/>
                  </a:cxn>
                  <a:cxn ang="0">
                    <a:pos x="0" y="47"/>
                  </a:cxn>
                  <a:cxn ang="0">
                    <a:pos x="4" y="45"/>
                  </a:cxn>
                  <a:cxn ang="0">
                    <a:pos x="9" y="44"/>
                  </a:cxn>
                  <a:cxn ang="0">
                    <a:pos x="14" y="44"/>
                  </a:cxn>
                  <a:cxn ang="0">
                    <a:pos x="19" y="43"/>
                  </a:cxn>
                  <a:cxn ang="0">
                    <a:pos x="24" y="42"/>
                  </a:cxn>
                  <a:cxn ang="0">
                    <a:pos x="29" y="41"/>
                  </a:cxn>
                  <a:cxn ang="0">
                    <a:pos x="33" y="40"/>
                  </a:cxn>
                  <a:cxn ang="0">
                    <a:pos x="38" y="38"/>
                  </a:cxn>
                  <a:cxn ang="0">
                    <a:pos x="41" y="33"/>
                  </a:cxn>
                  <a:cxn ang="0">
                    <a:pos x="45" y="27"/>
                  </a:cxn>
                  <a:cxn ang="0">
                    <a:pos x="48" y="21"/>
                  </a:cxn>
                  <a:cxn ang="0">
                    <a:pos x="51" y="15"/>
                  </a:cxn>
                  <a:cxn ang="0">
                    <a:pos x="49" y="15"/>
                  </a:cxn>
                  <a:cxn ang="0">
                    <a:pos x="52" y="12"/>
                  </a:cxn>
                  <a:cxn ang="0">
                    <a:pos x="53" y="7"/>
                  </a:cxn>
                  <a:cxn ang="0">
                    <a:pos x="55" y="4"/>
                  </a:cxn>
                  <a:cxn ang="0">
                    <a:pos x="56" y="0"/>
                  </a:cxn>
                  <a:cxn ang="0">
                    <a:pos x="49" y="3"/>
                  </a:cxn>
                  <a:cxn ang="0">
                    <a:pos x="44" y="4"/>
                  </a:cxn>
                  <a:cxn ang="0">
                    <a:pos x="37" y="6"/>
                  </a:cxn>
                  <a:cxn ang="0">
                    <a:pos x="30" y="7"/>
                  </a:cxn>
                  <a:cxn ang="0">
                    <a:pos x="23" y="10"/>
                  </a:cxn>
                  <a:cxn ang="0">
                    <a:pos x="16" y="11"/>
                  </a:cxn>
                  <a:cxn ang="0">
                    <a:pos x="9" y="12"/>
                  </a:cxn>
                  <a:cxn ang="0">
                    <a:pos x="2" y="13"/>
                  </a:cxn>
                  <a:cxn ang="0">
                    <a:pos x="2" y="15"/>
                  </a:cxn>
                  <a:cxn ang="0">
                    <a:pos x="3" y="18"/>
                  </a:cxn>
                  <a:cxn ang="0">
                    <a:pos x="3" y="21"/>
                  </a:cxn>
                  <a:cxn ang="0">
                    <a:pos x="3" y="24"/>
                  </a:cxn>
                </a:cxnLst>
                <a:rect l="0" t="0" r="r" b="b"/>
                <a:pathLst>
                  <a:path w="56" h="47">
                    <a:moveTo>
                      <a:pt x="3" y="24"/>
                    </a:moveTo>
                    <a:lnTo>
                      <a:pt x="2" y="29"/>
                    </a:lnTo>
                    <a:lnTo>
                      <a:pt x="2" y="35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4" y="45"/>
                    </a:lnTo>
                    <a:lnTo>
                      <a:pt x="9" y="44"/>
                    </a:lnTo>
                    <a:lnTo>
                      <a:pt x="14" y="44"/>
                    </a:lnTo>
                    <a:lnTo>
                      <a:pt x="19" y="43"/>
                    </a:lnTo>
                    <a:lnTo>
                      <a:pt x="24" y="42"/>
                    </a:lnTo>
                    <a:lnTo>
                      <a:pt x="29" y="41"/>
                    </a:lnTo>
                    <a:lnTo>
                      <a:pt x="33" y="40"/>
                    </a:lnTo>
                    <a:lnTo>
                      <a:pt x="38" y="38"/>
                    </a:lnTo>
                    <a:lnTo>
                      <a:pt x="41" y="33"/>
                    </a:lnTo>
                    <a:lnTo>
                      <a:pt x="45" y="27"/>
                    </a:lnTo>
                    <a:lnTo>
                      <a:pt x="48" y="21"/>
                    </a:lnTo>
                    <a:lnTo>
                      <a:pt x="51" y="15"/>
                    </a:lnTo>
                    <a:lnTo>
                      <a:pt x="49" y="15"/>
                    </a:lnTo>
                    <a:lnTo>
                      <a:pt x="52" y="12"/>
                    </a:lnTo>
                    <a:lnTo>
                      <a:pt x="53" y="7"/>
                    </a:lnTo>
                    <a:lnTo>
                      <a:pt x="55" y="4"/>
                    </a:lnTo>
                    <a:lnTo>
                      <a:pt x="56" y="0"/>
                    </a:lnTo>
                    <a:lnTo>
                      <a:pt x="49" y="3"/>
                    </a:lnTo>
                    <a:lnTo>
                      <a:pt x="44" y="4"/>
                    </a:lnTo>
                    <a:lnTo>
                      <a:pt x="37" y="6"/>
                    </a:lnTo>
                    <a:lnTo>
                      <a:pt x="30" y="7"/>
                    </a:lnTo>
                    <a:lnTo>
                      <a:pt x="23" y="10"/>
                    </a:lnTo>
                    <a:lnTo>
                      <a:pt x="16" y="11"/>
                    </a:lnTo>
                    <a:lnTo>
                      <a:pt x="9" y="12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3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245"/>
              <p:cNvSpPr>
                <a:spLocks/>
              </p:cNvSpPr>
              <p:nvPr/>
            </p:nvSpPr>
            <p:spPr bwMode="auto">
              <a:xfrm>
                <a:off x="6843713" y="1202531"/>
                <a:ext cx="71438" cy="68262"/>
              </a:xfrm>
              <a:custGeom>
                <a:avLst/>
                <a:gdLst/>
                <a:ahLst/>
                <a:cxnLst>
                  <a:cxn ang="0">
                    <a:pos x="89" y="7"/>
                  </a:cxn>
                  <a:cxn ang="0">
                    <a:pos x="88" y="8"/>
                  </a:cxn>
                  <a:cxn ang="0">
                    <a:pos x="88" y="6"/>
                  </a:cxn>
                  <a:cxn ang="0">
                    <a:pos x="88" y="4"/>
                  </a:cxn>
                  <a:cxn ang="0">
                    <a:pos x="88" y="3"/>
                  </a:cxn>
                  <a:cxn ang="0">
                    <a:pos x="89" y="0"/>
                  </a:cxn>
                  <a:cxn ang="0">
                    <a:pos x="77" y="5"/>
                  </a:cxn>
                  <a:cxn ang="0">
                    <a:pos x="66" y="11"/>
                  </a:cxn>
                  <a:cxn ang="0">
                    <a:pos x="54" y="17"/>
                  </a:cxn>
                  <a:cxn ang="0">
                    <a:pos x="43" y="22"/>
                  </a:cxn>
                  <a:cxn ang="0">
                    <a:pos x="32" y="28"/>
                  </a:cxn>
                  <a:cxn ang="0">
                    <a:pos x="21" y="34"/>
                  </a:cxn>
                  <a:cxn ang="0">
                    <a:pos x="11" y="41"/>
                  </a:cxn>
                  <a:cxn ang="0">
                    <a:pos x="0" y="48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0" y="57"/>
                  </a:cxn>
                  <a:cxn ang="0">
                    <a:pos x="0" y="60"/>
                  </a:cxn>
                  <a:cxn ang="0">
                    <a:pos x="1" y="59"/>
                  </a:cxn>
                  <a:cxn ang="0">
                    <a:pos x="0" y="67"/>
                  </a:cxn>
                  <a:cxn ang="0">
                    <a:pos x="0" y="74"/>
                  </a:cxn>
                  <a:cxn ang="0">
                    <a:pos x="0" y="81"/>
                  </a:cxn>
                  <a:cxn ang="0">
                    <a:pos x="0" y="88"/>
                  </a:cxn>
                  <a:cxn ang="0">
                    <a:pos x="11" y="80"/>
                  </a:cxn>
                  <a:cxn ang="0">
                    <a:pos x="21" y="73"/>
                  </a:cxn>
                  <a:cxn ang="0">
                    <a:pos x="32" y="66"/>
                  </a:cxn>
                  <a:cxn ang="0">
                    <a:pos x="44" y="59"/>
                  </a:cxn>
                  <a:cxn ang="0">
                    <a:pos x="54" y="52"/>
                  </a:cxn>
                  <a:cxn ang="0">
                    <a:pos x="66" y="47"/>
                  </a:cxn>
                  <a:cxn ang="0">
                    <a:pos x="78" y="41"/>
                  </a:cxn>
                  <a:cxn ang="0">
                    <a:pos x="90" y="35"/>
                  </a:cxn>
                  <a:cxn ang="0">
                    <a:pos x="89" y="29"/>
                  </a:cxn>
                  <a:cxn ang="0">
                    <a:pos x="88" y="22"/>
                  </a:cxn>
                  <a:cxn ang="0">
                    <a:pos x="88" y="15"/>
                  </a:cxn>
                  <a:cxn ang="0">
                    <a:pos x="89" y="7"/>
                  </a:cxn>
                </a:cxnLst>
                <a:rect l="0" t="0" r="r" b="b"/>
                <a:pathLst>
                  <a:path w="90" h="88">
                    <a:moveTo>
                      <a:pt x="89" y="7"/>
                    </a:moveTo>
                    <a:lnTo>
                      <a:pt x="88" y="8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8" y="3"/>
                    </a:lnTo>
                    <a:lnTo>
                      <a:pt x="89" y="0"/>
                    </a:lnTo>
                    <a:lnTo>
                      <a:pt x="77" y="5"/>
                    </a:lnTo>
                    <a:lnTo>
                      <a:pt x="66" y="11"/>
                    </a:lnTo>
                    <a:lnTo>
                      <a:pt x="54" y="17"/>
                    </a:lnTo>
                    <a:lnTo>
                      <a:pt x="43" y="22"/>
                    </a:lnTo>
                    <a:lnTo>
                      <a:pt x="32" y="28"/>
                    </a:lnTo>
                    <a:lnTo>
                      <a:pt x="21" y="34"/>
                    </a:lnTo>
                    <a:lnTo>
                      <a:pt x="11" y="41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4"/>
                    </a:lnTo>
                    <a:lnTo>
                      <a:pt x="0" y="81"/>
                    </a:lnTo>
                    <a:lnTo>
                      <a:pt x="0" y="88"/>
                    </a:lnTo>
                    <a:lnTo>
                      <a:pt x="11" y="80"/>
                    </a:lnTo>
                    <a:lnTo>
                      <a:pt x="21" y="73"/>
                    </a:lnTo>
                    <a:lnTo>
                      <a:pt x="32" y="66"/>
                    </a:lnTo>
                    <a:lnTo>
                      <a:pt x="44" y="59"/>
                    </a:lnTo>
                    <a:lnTo>
                      <a:pt x="54" y="52"/>
                    </a:lnTo>
                    <a:lnTo>
                      <a:pt x="66" y="47"/>
                    </a:lnTo>
                    <a:lnTo>
                      <a:pt x="78" y="41"/>
                    </a:lnTo>
                    <a:lnTo>
                      <a:pt x="90" y="35"/>
                    </a:lnTo>
                    <a:lnTo>
                      <a:pt x="89" y="29"/>
                    </a:lnTo>
                    <a:lnTo>
                      <a:pt x="88" y="22"/>
                    </a:lnTo>
                    <a:lnTo>
                      <a:pt x="88" y="15"/>
                    </a:lnTo>
                    <a:lnTo>
                      <a:pt x="89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246"/>
              <p:cNvSpPr>
                <a:spLocks/>
              </p:cNvSpPr>
              <p:nvPr/>
            </p:nvSpPr>
            <p:spPr bwMode="auto">
              <a:xfrm>
                <a:off x="7069138" y="1907381"/>
                <a:ext cx="25400" cy="26987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9" y="12"/>
                  </a:cxn>
                  <a:cxn ang="0">
                    <a:pos x="7" y="18"/>
                  </a:cxn>
                  <a:cxn ang="0">
                    <a:pos x="4" y="23"/>
                  </a:cxn>
                  <a:cxn ang="0">
                    <a:pos x="2" y="28"/>
                  </a:cxn>
                  <a:cxn ang="0">
                    <a:pos x="0" y="34"/>
                  </a:cxn>
                  <a:cxn ang="0">
                    <a:pos x="7" y="34"/>
                  </a:cxn>
                  <a:cxn ang="0">
                    <a:pos x="14" y="33"/>
                  </a:cxn>
                  <a:cxn ang="0">
                    <a:pos x="20" y="33"/>
                  </a:cxn>
                  <a:cxn ang="0">
                    <a:pos x="26" y="33"/>
                  </a:cxn>
                  <a:cxn ang="0">
                    <a:pos x="28" y="27"/>
                  </a:cxn>
                  <a:cxn ang="0">
                    <a:pos x="30" y="23"/>
                  </a:cxn>
                  <a:cxn ang="0">
                    <a:pos x="31" y="17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31" y="10"/>
                  </a:cxn>
                  <a:cxn ang="0">
                    <a:pos x="31" y="10"/>
                  </a:cxn>
                  <a:cxn ang="0">
                    <a:pos x="31" y="10"/>
                  </a:cxn>
                  <a:cxn ang="0">
                    <a:pos x="31" y="10"/>
                  </a:cxn>
                  <a:cxn ang="0">
                    <a:pos x="31" y="9"/>
                  </a:cxn>
                  <a:cxn ang="0">
                    <a:pos x="31" y="8"/>
                  </a:cxn>
                  <a:cxn ang="0">
                    <a:pos x="31" y="7"/>
                  </a:cxn>
                  <a:cxn ang="0">
                    <a:pos x="30" y="5"/>
                  </a:cxn>
                  <a:cxn ang="0">
                    <a:pos x="31" y="4"/>
                  </a:cxn>
                  <a:cxn ang="0">
                    <a:pos x="31" y="3"/>
                  </a:cxn>
                  <a:cxn ang="0">
                    <a:pos x="31" y="1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8" y="1"/>
                  </a:cxn>
                  <a:cxn ang="0">
                    <a:pos x="14" y="1"/>
                  </a:cxn>
                  <a:cxn ang="0">
                    <a:pos x="12" y="3"/>
                  </a:cxn>
                  <a:cxn ang="0">
                    <a:pos x="11" y="7"/>
                  </a:cxn>
                  <a:cxn ang="0">
                    <a:pos x="10" y="9"/>
                  </a:cxn>
                  <a:cxn ang="0">
                    <a:pos x="9" y="12"/>
                  </a:cxn>
                </a:cxnLst>
                <a:rect l="0" t="0" r="r" b="b"/>
                <a:pathLst>
                  <a:path w="32" h="34">
                    <a:moveTo>
                      <a:pt x="9" y="12"/>
                    </a:moveTo>
                    <a:lnTo>
                      <a:pt x="9" y="12"/>
                    </a:lnTo>
                    <a:lnTo>
                      <a:pt x="7" y="18"/>
                    </a:lnTo>
                    <a:lnTo>
                      <a:pt x="4" y="23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7" y="34"/>
                    </a:lnTo>
                    <a:lnTo>
                      <a:pt x="14" y="33"/>
                    </a:lnTo>
                    <a:lnTo>
                      <a:pt x="20" y="33"/>
                    </a:lnTo>
                    <a:lnTo>
                      <a:pt x="26" y="33"/>
                    </a:lnTo>
                    <a:lnTo>
                      <a:pt x="28" y="27"/>
                    </a:lnTo>
                    <a:lnTo>
                      <a:pt x="30" y="23"/>
                    </a:lnTo>
                    <a:lnTo>
                      <a:pt x="31" y="17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31" y="7"/>
                    </a:lnTo>
                    <a:lnTo>
                      <a:pt x="30" y="5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1" y="7"/>
                    </a:lnTo>
                    <a:lnTo>
                      <a:pt x="10" y="9"/>
                    </a:lnTo>
                    <a:lnTo>
                      <a:pt x="9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247"/>
              <p:cNvSpPr>
                <a:spLocks/>
              </p:cNvSpPr>
              <p:nvPr/>
            </p:nvSpPr>
            <p:spPr bwMode="auto">
              <a:xfrm>
                <a:off x="7127875" y="1185069"/>
                <a:ext cx="74613" cy="42862"/>
              </a:xfrm>
              <a:custGeom>
                <a:avLst/>
                <a:gdLst/>
                <a:ahLst/>
                <a:cxnLst>
                  <a:cxn ang="0">
                    <a:pos x="80" y="51"/>
                  </a:cxn>
                  <a:cxn ang="0">
                    <a:pos x="81" y="51"/>
                  </a:cxn>
                  <a:cxn ang="0">
                    <a:pos x="84" y="44"/>
                  </a:cxn>
                  <a:cxn ang="0">
                    <a:pos x="86" y="38"/>
                  </a:cxn>
                  <a:cxn ang="0">
                    <a:pos x="89" y="31"/>
                  </a:cxn>
                  <a:cxn ang="0">
                    <a:pos x="93" y="24"/>
                  </a:cxn>
                  <a:cxn ang="0">
                    <a:pos x="85" y="21"/>
                  </a:cxn>
                  <a:cxn ang="0">
                    <a:pos x="78" y="18"/>
                  </a:cxn>
                  <a:cxn ang="0">
                    <a:pos x="71" y="16"/>
                  </a:cxn>
                  <a:cxn ang="0">
                    <a:pos x="63" y="13"/>
                  </a:cxn>
                  <a:cxn ang="0">
                    <a:pos x="59" y="16"/>
                  </a:cxn>
                  <a:cxn ang="0">
                    <a:pos x="56" y="19"/>
                  </a:cxn>
                  <a:cxn ang="0">
                    <a:pos x="51" y="21"/>
                  </a:cxn>
                  <a:cxn ang="0">
                    <a:pos x="47" y="24"/>
                  </a:cxn>
                  <a:cxn ang="0">
                    <a:pos x="47" y="16"/>
                  </a:cxn>
                  <a:cxn ang="0">
                    <a:pos x="48" y="9"/>
                  </a:cxn>
                  <a:cxn ang="0">
                    <a:pos x="41" y="6"/>
                  </a:cxn>
                  <a:cxn ang="0">
                    <a:pos x="33" y="4"/>
                  </a:cxn>
                  <a:cxn ang="0">
                    <a:pos x="26" y="2"/>
                  </a:cxn>
                  <a:cxn ang="0">
                    <a:pos x="18" y="0"/>
                  </a:cxn>
                  <a:cxn ang="0">
                    <a:pos x="13" y="8"/>
                  </a:cxn>
                  <a:cxn ang="0">
                    <a:pos x="10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1" y="28"/>
                  </a:cxn>
                  <a:cxn ang="0">
                    <a:pos x="1" y="28"/>
                  </a:cxn>
                  <a:cxn ang="0">
                    <a:pos x="1" y="28"/>
                  </a:cxn>
                  <a:cxn ang="0">
                    <a:pos x="0" y="28"/>
                  </a:cxn>
                  <a:cxn ang="0">
                    <a:pos x="0" y="29"/>
                  </a:cxn>
                  <a:cxn ang="0">
                    <a:pos x="10" y="32"/>
                  </a:cxn>
                  <a:cxn ang="0">
                    <a:pos x="20" y="34"/>
                  </a:cxn>
                  <a:cxn ang="0">
                    <a:pos x="31" y="36"/>
                  </a:cxn>
                  <a:cxn ang="0">
                    <a:pos x="41" y="40"/>
                  </a:cxn>
                  <a:cxn ang="0">
                    <a:pos x="51" y="43"/>
                  </a:cxn>
                  <a:cxn ang="0">
                    <a:pos x="61" y="47"/>
                  </a:cxn>
                  <a:cxn ang="0">
                    <a:pos x="71" y="50"/>
                  </a:cxn>
                  <a:cxn ang="0">
                    <a:pos x="80" y="54"/>
                  </a:cxn>
                  <a:cxn ang="0">
                    <a:pos x="80" y="54"/>
                  </a:cxn>
                  <a:cxn ang="0">
                    <a:pos x="80" y="53"/>
                  </a:cxn>
                  <a:cxn ang="0">
                    <a:pos x="80" y="53"/>
                  </a:cxn>
                  <a:cxn ang="0">
                    <a:pos x="80" y="51"/>
                  </a:cxn>
                </a:cxnLst>
                <a:rect l="0" t="0" r="r" b="b"/>
                <a:pathLst>
                  <a:path w="93" h="54">
                    <a:moveTo>
                      <a:pt x="80" y="51"/>
                    </a:moveTo>
                    <a:lnTo>
                      <a:pt x="81" y="51"/>
                    </a:lnTo>
                    <a:lnTo>
                      <a:pt x="84" y="44"/>
                    </a:lnTo>
                    <a:lnTo>
                      <a:pt x="86" y="38"/>
                    </a:lnTo>
                    <a:lnTo>
                      <a:pt x="89" y="31"/>
                    </a:lnTo>
                    <a:lnTo>
                      <a:pt x="93" y="24"/>
                    </a:lnTo>
                    <a:lnTo>
                      <a:pt x="85" y="21"/>
                    </a:lnTo>
                    <a:lnTo>
                      <a:pt x="78" y="18"/>
                    </a:lnTo>
                    <a:lnTo>
                      <a:pt x="71" y="16"/>
                    </a:lnTo>
                    <a:lnTo>
                      <a:pt x="63" y="13"/>
                    </a:lnTo>
                    <a:lnTo>
                      <a:pt x="59" y="16"/>
                    </a:lnTo>
                    <a:lnTo>
                      <a:pt x="56" y="19"/>
                    </a:lnTo>
                    <a:lnTo>
                      <a:pt x="51" y="21"/>
                    </a:lnTo>
                    <a:lnTo>
                      <a:pt x="47" y="24"/>
                    </a:lnTo>
                    <a:lnTo>
                      <a:pt x="47" y="16"/>
                    </a:lnTo>
                    <a:lnTo>
                      <a:pt x="48" y="9"/>
                    </a:lnTo>
                    <a:lnTo>
                      <a:pt x="41" y="6"/>
                    </a:lnTo>
                    <a:lnTo>
                      <a:pt x="33" y="4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3" y="8"/>
                    </a:lnTo>
                    <a:lnTo>
                      <a:pt x="10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10" y="32"/>
                    </a:lnTo>
                    <a:lnTo>
                      <a:pt x="20" y="34"/>
                    </a:lnTo>
                    <a:lnTo>
                      <a:pt x="31" y="36"/>
                    </a:lnTo>
                    <a:lnTo>
                      <a:pt x="41" y="40"/>
                    </a:lnTo>
                    <a:lnTo>
                      <a:pt x="51" y="43"/>
                    </a:lnTo>
                    <a:lnTo>
                      <a:pt x="61" y="47"/>
                    </a:lnTo>
                    <a:lnTo>
                      <a:pt x="71" y="50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3"/>
                    </a:lnTo>
                    <a:lnTo>
                      <a:pt x="80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248"/>
              <p:cNvSpPr>
                <a:spLocks/>
              </p:cNvSpPr>
              <p:nvPr/>
            </p:nvSpPr>
            <p:spPr bwMode="auto">
              <a:xfrm>
                <a:off x="6848475" y="1842294"/>
                <a:ext cx="15875" cy="41275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" y="9"/>
                  </a:cxn>
                  <a:cxn ang="0">
                    <a:pos x="1" y="17"/>
                  </a:cxn>
                  <a:cxn ang="0">
                    <a:pos x="1" y="24"/>
                  </a:cxn>
                  <a:cxn ang="0">
                    <a:pos x="1" y="32"/>
                  </a:cxn>
                  <a:cxn ang="0">
                    <a:pos x="0" y="40"/>
                  </a:cxn>
                  <a:cxn ang="0">
                    <a:pos x="6" y="42"/>
                  </a:cxn>
                  <a:cxn ang="0">
                    <a:pos x="10" y="46"/>
                  </a:cxn>
                  <a:cxn ang="0">
                    <a:pos x="16" y="49"/>
                  </a:cxn>
                  <a:cxn ang="0">
                    <a:pos x="21" y="53"/>
                  </a:cxn>
                  <a:cxn ang="0">
                    <a:pos x="20" y="44"/>
                  </a:cxn>
                  <a:cxn ang="0">
                    <a:pos x="20" y="34"/>
                  </a:cxn>
                  <a:cxn ang="0">
                    <a:pos x="18" y="2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7"/>
                  </a:cxn>
                  <a:cxn ang="0">
                    <a:pos x="18" y="15"/>
                  </a:cxn>
                  <a:cxn ang="0">
                    <a:pos x="18" y="14"/>
                  </a:cxn>
                  <a:cxn ang="0">
                    <a:pos x="18" y="12"/>
                  </a:cxn>
                  <a:cxn ang="0">
                    <a:pos x="14" y="10"/>
                  </a:cxn>
                  <a:cxn ang="0">
                    <a:pos x="9" y="7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1" y="7"/>
                  </a:cxn>
                  <a:cxn ang="0">
                    <a:pos x="1" y="9"/>
                  </a:cxn>
                </a:cxnLst>
                <a:rect l="0" t="0" r="r" b="b"/>
                <a:pathLst>
                  <a:path w="21" h="53">
                    <a:moveTo>
                      <a:pt x="1" y="9"/>
                    </a:moveTo>
                    <a:lnTo>
                      <a:pt x="1" y="9"/>
                    </a:lnTo>
                    <a:lnTo>
                      <a:pt x="1" y="17"/>
                    </a:lnTo>
                    <a:lnTo>
                      <a:pt x="1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6" y="42"/>
                    </a:lnTo>
                    <a:lnTo>
                      <a:pt x="10" y="46"/>
                    </a:lnTo>
                    <a:lnTo>
                      <a:pt x="16" y="49"/>
                    </a:lnTo>
                    <a:lnTo>
                      <a:pt x="21" y="53"/>
                    </a:lnTo>
                    <a:lnTo>
                      <a:pt x="20" y="44"/>
                    </a:lnTo>
                    <a:lnTo>
                      <a:pt x="20" y="34"/>
                    </a:lnTo>
                    <a:lnTo>
                      <a:pt x="18" y="2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4" y="10"/>
                    </a:lnTo>
                    <a:lnTo>
                      <a:pt x="9" y="7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1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249"/>
              <p:cNvSpPr>
                <a:spLocks/>
              </p:cNvSpPr>
              <p:nvPr/>
            </p:nvSpPr>
            <p:spPr bwMode="auto">
              <a:xfrm>
                <a:off x="6700838" y="1200944"/>
                <a:ext cx="709613" cy="708025"/>
              </a:xfrm>
              <a:custGeom>
                <a:avLst/>
                <a:gdLst/>
                <a:ahLst/>
                <a:cxnLst>
                  <a:cxn ang="0">
                    <a:pos x="864" y="289"/>
                  </a:cxn>
                  <a:cxn ang="0">
                    <a:pos x="763" y="134"/>
                  </a:cxn>
                  <a:cxn ang="0">
                    <a:pos x="634" y="49"/>
                  </a:cxn>
                  <a:cxn ang="0">
                    <a:pos x="617" y="43"/>
                  </a:cxn>
                  <a:cxn ang="0">
                    <a:pos x="579" y="21"/>
                  </a:cxn>
                  <a:cxn ang="0">
                    <a:pos x="538" y="10"/>
                  </a:cxn>
                  <a:cxn ang="0">
                    <a:pos x="508" y="7"/>
                  </a:cxn>
                  <a:cxn ang="0">
                    <a:pos x="478" y="1"/>
                  </a:cxn>
                  <a:cxn ang="0">
                    <a:pos x="434" y="0"/>
                  </a:cxn>
                  <a:cxn ang="0">
                    <a:pos x="403" y="2"/>
                  </a:cxn>
                  <a:cxn ang="0">
                    <a:pos x="399" y="10"/>
                  </a:cxn>
                  <a:cxn ang="0">
                    <a:pos x="377" y="13"/>
                  </a:cxn>
                  <a:cxn ang="0">
                    <a:pos x="379" y="6"/>
                  </a:cxn>
                  <a:cxn ang="0">
                    <a:pos x="322" y="17"/>
                  </a:cxn>
                  <a:cxn ang="0">
                    <a:pos x="289" y="32"/>
                  </a:cxn>
                  <a:cxn ang="0">
                    <a:pos x="288" y="39"/>
                  </a:cxn>
                  <a:cxn ang="0">
                    <a:pos x="270" y="44"/>
                  </a:cxn>
                  <a:cxn ang="0">
                    <a:pos x="244" y="49"/>
                  </a:cxn>
                  <a:cxn ang="0">
                    <a:pos x="178" y="90"/>
                  </a:cxn>
                  <a:cxn ang="0">
                    <a:pos x="178" y="103"/>
                  </a:cxn>
                  <a:cxn ang="0">
                    <a:pos x="159" y="108"/>
                  </a:cxn>
                  <a:cxn ang="0">
                    <a:pos x="92" y="174"/>
                  </a:cxn>
                  <a:cxn ang="0">
                    <a:pos x="0" y="447"/>
                  </a:cxn>
                  <a:cxn ang="0">
                    <a:pos x="68" y="683"/>
                  </a:cxn>
                  <a:cxn ang="0">
                    <a:pos x="117" y="747"/>
                  </a:cxn>
                  <a:cxn ang="0">
                    <a:pos x="130" y="762"/>
                  </a:cxn>
                  <a:cxn ang="0">
                    <a:pos x="159" y="788"/>
                  </a:cxn>
                  <a:cxn ang="0">
                    <a:pos x="184" y="803"/>
                  </a:cxn>
                  <a:cxn ang="0">
                    <a:pos x="203" y="815"/>
                  </a:cxn>
                  <a:cxn ang="0">
                    <a:pos x="223" y="824"/>
                  </a:cxn>
                  <a:cxn ang="0">
                    <a:pos x="233" y="840"/>
                  </a:cxn>
                  <a:cxn ang="0">
                    <a:pos x="282" y="862"/>
                  </a:cxn>
                  <a:cxn ang="0">
                    <a:pos x="293" y="855"/>
                  </a:cxn>
                  <a:cxn ang="0">
                    <a:pos x="305" y="840"/>
                  </a:cxn>
                  <a:cxn ang="0">
                    <a:pos x="197" y="778"/>
                  </a:cxn>
                  <a:cxn ang="0">
                    <a:pos x="77" y="635"/>
                  </a:cxn>
                  <a:cxn ang="0">
                    <a:pos x="32" y="447"/>
                  </a:cxn>
                  <a:cxn ang="0">
                    <a:pos x="102" y="216"/>
                  </a:cxn>
                  <a:cxn ang="0">
                    <a:pos x="284" y="65"/>
                  </a:cxn>
                  <a:cxn ang="0">
                    <a:pos x="528" y="40"/>
                  </a:cxn>
                  <a:cxn ang="0">
                    <a:pos x="738" y="153"/>
                  </a:cxn>
                  <a:cxn ang="0">
                    <a:pos x="851" y="363"/>
                  </a:cxn>
                  <a:cxn ang="0">
                    <a:pos x="827" y="608"/>
                  </a:cxn>
                  <a:cxn ang="0">
                    <a:pos x="677" y="790"/>
                  </a:cxn>
                  <a:cxn ang="0">
                    <a:pos x="445" y="861"/>
                  </a:cxn>
                  <a:cxn ang="0">
                    <a:pos x="341" y="848"/>
                  </a:cxn>
                  <a:cxn ang="0">
                    <a:pos x="312" y="848"/>
                  </a:cxn>
                  <a:cxn ang="0">
                    <a:pos x="330" y="878"/>
                  </a:cxn>
                  <a:cxn ang="0">
                    <a:pos x="428" y="893"/>
                  </a:cxn>
                  <a:cxn ang="0">
                    <a:pos x="448" y="892"/>
                  </a:cxn>
                  <a:cxn ang="0">
                    <a:pos x="477" y="892"/>
                  </a:cxn>
                  <a:cxn ang="0">
                    <a:pos x="490" y="891"/>
                  </a:cxn>
                  <a:cxn ang="0">
                    <a:pos x="518" y="880"/>
                  </a:cxn>
                  <a:cxn ang="0">
                    <a:pos x="533" y="885"/>
                  </a:cxn>
                  <a:cxn ang="0">
                    <a:pos x="573" y="874"/>
                  </a:cxn>
                  <a:cxn ang="0">
                    <a:pos x="594" y="859"/>
                  </a:cxn>
                  <a:cxn ang="0">
                    <a:pos x="615" y="856"/>
                  </a:cxn>
                  <a:cxn ang="0">
                    <a:pos x="688" y="821"/>
                  </a:cxn>
                  <a:cxn ang="0">
                    <a:pos x="820" y="690"/>
                  </a:cxn>
                  <a:cxn ang="0">
                    <a:pos x="888" y="513"/>
                  </a:cxn>
                </a:cxnLst>
                <a:rect l="0" t="0" r="r" b="b"/>
                <a:pathLst>
                  <a:path w="892" h="893">
                    <a:moveTo>
                      <a:pt x="892" y="447"/>
                    </a:moveTo>
                    <a:lnTo>
                      <a:pt x="891" y="414"/>
                    </a:lnTo>
                    <a:lnTo>
                      <a:pt x="888" y="381"/>
                    </a:lnTo>
                    <a:lnTo>
                      <a:pt x="882" y="350"/>
                    </a:lnTo>
                    <a:lnTo>
                      <a:pt x="874" y="319"/>
                    </a:lnTo>
                    <a:lnTo>
                      <a:pt x="864" y="289"/>
                    </a:lnTo>
                    <a:lnTo>
                      <a:pt x="852" y="260"/>
                    </a:lnTo>
                    <a:lnTo>
                      <a:pt x="837" y="233"/>
                    </a:lnTo>
                    <a:lnTo>
                      <a:pt x="822" y="206"/>
                    </a:lnTo>
                    <a:lnTo>
                      <a:pt x="804" y="181"/>
                    </a:lnTo>
                    <a:lnTo>
                      <a:pt x="784" y="157"/>
                    </a:lnTo>
                    <a:lnTo>
                      <a:pt x="763" y="134"/>
                    </a:lnTo>
                    <a:lnTo>
                      <a:pt x="741" y="113"/>
                    </a:lnTo>
                    <a:lnTo>
                      <a:pt x="717" y="92"/>
                    </a:lnTo>
                    <a:lnTo>
                      <a:pt x="692" y="75"/>
                    </a:lnTo>
                    <a:lnTo>
                      <a:pt x="665" y="59"/>
                    </a:lnTo>
                    <a:lnTo>
                      <a:pt x="638" y="44"/>
                    </a:lnTo>
                    <a:lnTo>
                      <a:pt x="634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2" y="62"/>
                    </a:lnTo>
                    <a:lnTo>
                      <a:pt x="615" y="51"/>
                    </a:lnTo>
                    <a:lnTo>
                      <a:pt x="616" y="46"/>
                    </a:lnTo>
                    <a:lnTo>
                      <a:pt x="617" y="43"/>
                    </a:lnTo>
                    <a:lnTo>
                      <a:pt x="617" y="39"/>
                    </a:lnTo>
                    <a:lnTo>
                      <a:pt x="618" y="35"/>
                    </a:lnTo>
                    <a:lnTo>
                      <a:pt x="609" y="31"/>
                    </a:lnTo>
                    <a:lnTo>
                      <a:pt x="599" y="28"/>
                    </a:lnTo>
                    <a:lnTo>
                      <a:pt x="589" y="24"/>
                    </a:lnTo>
                    <a:lnTo>
                      <a:pt x="579" y="21"/>
                    </a:lnTo>
                    <a:lnTo>
                      <a:pt x="569" y="17"/>
                    </a:lnTo>
                    <a:lnTo>
                      <a:pt x="558" y="15"/>
                    </a:lnTo>
                    <a:lnTo>
                      <a:pt x="548" y="13"/>
                    </a:lnTo>
                    <a:lnTo>
                      <a:pt x="538" y="10"/>
                    </a:lnTo>
                    <a:lnTo>
                      <a:pt x="538" y="10"/>
                    </a:lnTo>
                    <a:lnTo>
                      <a:pt x="538" y="10"/>
                    </a:lnTo>
                    <a:lnTo>
                      <a:pt x="536" y="12"/>
                    </a:lnTo>
                    <a:lnTo>
                      <a:pt x="536" y="12"/>
                    </a:lnTo>
                    <a:lnTo>
                      <a:pt x="518" y="19"/>
                    </a:lnTo>
                    <a:lnTo>
                      <a:pt x="506" y="9"/>
                    </a:lnTo>
                    <a:lnTo>
                      <a:pt x="506" y="8"/>
                    </a:lnTo>
                    <a:lnTo>
                      <a:pt x="508" y="7"/>
                    </a:lnTo>
                    <a:lnTo>
                      <a:pt x="508" y="6"/>
                    </a:lnTo>
                    <a:lnTo>
                      <a:pt x="508" y="5"/>
                    </a:lnTo>
                    <a:lnTo>
                      <a:pt x="501" y="4"/>
                    </a:lnTo>
                    <a:lnTo>
                      <a:pt x="493" y="4"/>
                    </a:lnTo>
                    <a:lnTo>
                      <a:pt x="485" y="2"/>
                    </a:lnTo>
                    <a:lnTo>
                      <a:pt x="478" y="1"/>
                    </a:lnTo>
                    <a:lnTo>
                      <a:pt x="470" y="1"/>
                    </a:lnTo>
                    <a:lnTo>
                      <a:pt x="462" y="0"/>
                    </a:lnTo>
                    <a:lnTo>
                      <a:pt x="453" y="0"/>
                    </a:lnTo>
                    <a:lnTo>
                      <a:pt x="445" y="0"/>
                    </a:lnTo>
                    <a:lnTo>
                      <a:pt x="440" y="0"/>
                    </a:lnTo>
                    <a:lnTo>
                      <a:pt x="434" y="0"/>
                    </a:lnTo>
                    <a:lnTo>
                      <a:pt x="429" y="0"/>
                    </a:lnTo>
                    <a:lnTo>
                      <a:pt x="424" y="1"/>
                    </a:lnTo>
                    <a:lnTo>
                      <a:pt x="419" y="1"/>
                    </a:lnTo>
                    <a:lnTo>
                      <a:pt x="413" y="1"/>
                    </a:lnTo>
                    <a:lnTo>
                      <a:pt x="409" y="2"/>
                    </a:lnTo>
                    <a:lnTo>
                      <a:pt x="403" y="2"/>
                    </a:lnTo>
                    <a:lnTo>
                      <a:pt x="402" y="4"/>
                    </a:lnTo>
                    <a:lnTo>
                      <a:pt x="402" y="4"/>
                    </a:lnTo>
                    <a:lnTo>
                      <a:pt x="402" y="4"/>
                    </a:lnTo>
                    <a:lnTo>
                      <a:pt x="402" y="5"/>
                    </a:lnTo>
                    <a:lnTo>
                      <a:pt x="402" y="5"/>
                    </a:lnTo>
                    <a:lnTo>
                      <a:pt x="399" y="10"/>
                    </a:lnTo>
                    <a:lnTo>
                      <a:pt x="397" y="16"/>
                    </a:lnTo>
                    <a:lnTo>
                      <a:pt x="395" y="22"/>
                    </a:lnTo>
                    <a:lnTo>
                      <a:pt x="391" y="28"/>
                    </a:lnTo>
                    <a:lnTo>
                      <a:pt x="377" y="19"/>
                    </a:lnTo>
                    <a:lnTo>
                      <a:pt x="377" y="16"/>
                    </a:lnTo>
                    <a:lnTo>
                      <a:pt x="377" y="13"/>
                    </a:lnTo>
                    <a:lnTo>
                      <a:pt x="377" y="10"/>
                    </a:lnTo>
                    <a:lnTo>
                      <a:pt x="379" y="8"/>
                    </a:lnTo>
                    <a:lnTo>
                      <a:pt x="379" y="8"/>
                    </a:lnTo>
                    <a:lnTo>
                      <a:pt x="379" y="7"/>
                    </a:lnTo>
                    <a:lnTo>
                      <a:pt x="379" y="7"/>
                    </a:lnTo>
                    <a:lnTo>
                      <a:pt x="379" y="6"/>
                    </a:lnTo>
                    <a:lnTo>
                      <a:pt x="379" y="6"/>
                    </a:lnTo>
                    <a:lnTo>
                      <a:pt x="367" y="8"/>
                    </a:lnTo>
                    <a:lnTo>
                      <a:pt x="356" y="9"/>
                    </a:lnTo>
                    <a:lnTo>
                      <a:pt x="344" y="12"/>
                    </a:lnTo>
                    <a:lnTo>
                      <a:pt x="333" y="15"/>
                    </a:lnTo>
                    <a:lnTo>
                      <a:pt x="322" y="17"/>
                    </a:lnTo>
                    <a:lnTo>
                      <a:pt x="311" y="21"/>
                    </a:lnTo>
                    <a:lnTo>
                      <a:pt x="300" y="24"/>
                    </a:lnTo>
                    <a:lnTo>
                      <a:pt x="290" y="29"/>
                    </a:lnTo>
                    <a:lnTo>
                      <a:pt x="289" y="30"/>
                    </a:lnTo>
                    <a:lnTo>
                      <a:pt x="289" y="31"/>
                    </a:lnTo>
                    <a:lnTo>
                      <a:pt x="289" y="32"/>
                    </a:lnTo>
                    <a:lnTo>
                      <a:pt x="289" y="34"/>
                    </a:lnTo>
                    <a:lnTo>
                      <a:pt x="289" y="34"/>
                    </a:lnTo>
                    <a:lnTo>
                      <a:pt x="289" y="35"/>
                    </a:lnTo>
                    <a:lnTo>
                      <a:pt x="289" y="36"/>
                    </a:lnTo>
                    <a:lnTo>
                      <a:pt x="289" y="38"/>
                    </a:lnTo>
                    <a:lnTo>
                      <a:pt x="288" y="39"/>
                    </a:lnTo>
                    <a:lnTo>
                      <a:pt x="271" y="49"/>
                    </a:lnTo>
                    <a:lnTo>
                      <a:pt x="271" y="47"/>
                    </a:lnTo>
                    <a:lnTo>
                      <a:pt x="270" y="46"/>
                    </a:lnTo>
                    <a:lnTo>
                      <a:pt x="270" y="45"/>
                    </a:lnTo>
                    <a:lnTo>
                      <a:pt x="269" y="44"/>
                    </a:lnTo>
                    <a:lnTo>
                      <a:pt x="270" y="44"/>
                    </a:lnTo>
                    <a:lnTo>
                      <a:pt x="269" y="42"/>
                    </a:lnTo>
                    <a:lnTo>
                      <a:pt x="269" y="40"/>
                    </a:lnTo>
                    <a:lnTo>
                      <a:pt x="268" y="38"/>
                    </a:lnTo>
                    <a:lnTo>
                      <a:pt x="268" y="37"/>
                    </a:lnTo>
                    <a:lnTo>
                      <a:pt x="256" y="43"/>
                    </a:lnTo>
                    <a:lnTo>
                      <a:pt x="244" y="49"/>
                    </a:lnTo>
                    <a:lnTo>
                      <a:pt x="232" y="54"/>
                    </a:lnTo>
                    <a:lnTo>
                      <a:pt x="222" y="61"/>
                    </a:lnTo>
                    <a:lnTo>
                      <a:pt x="210" y="68"/>
                    </a:lnTo>
                    <a:lnTo>
                      <a:pt x="199" y="75"/>
                    </a:lnTo>
                    <a:lnTo>
                      <a:pt x="189" y="82"/>
                    </a:lnTo>
                    <a:lnTo>
                      <a:pt x="178" y="90"/>
                    </a:lnTo>
                    <a:lnTo>
                      <a:pt x="178" y="92"/>
                    </a:lnTo>
                    <a:lnTo>
                      <a:pt x="178" y="95"/>
                    </a:lnTo>
                    <a:lnTo>
                      <a:pt x="178" y="98"/>
                    </a:lnTo>
                    <a:lnTo>
                      <a:pt x="178" y="100"/>
                    </a:lnTo>
                    <a:lnTo>
                      <a:pt x="178" y="100"/>
                    </a:lnTo>
                    <a:lnTo>
                      <a:pt x="178" y="103"/>
                    </a:lnTo>
                    <a:lnTo>
                      <a:pt x="178" y="104"/>
                    </a:lnTo>
                    <a:lnTo>
                      <a:pt x="178" y="106"/>
                    </a:lnTo>
                    <a:lnTo>
                      <a:pt x="177" y="108"/>
                    </a:lnTo>
                    <a:lnTo>
                      <a:pt x="172" y="108"/>
                    </a:lnTo>
                    <a:lnTo>
                      <a:pt x="170" y="108"/>
                    </a:lnTo>
                    <a:lnTo>
                      <a:pt x="159" y="108"/>
                    </a:lnTo>
                    <a:lnTo>
                      <a:pt x="157" y="108"/>
                    </a:lnTo>
                    <a:lnTo>
                      <a:pt x="157" y="107"/>
                    </a:lnTo>
                    <a:lnTo>
                      <a:pt x="157" y="107"/>
                    </a:lnTo>
                    <a:lnTo>
                      <a:pt x="157" y="106"/>
                    </a:lnTo>
                    <a:lnTo>
                      <a:pt x="123" y="138"/>
                    </a:lnTo>
                    <a:lnTo>
                      <a:pt x="92" y="174"/>
                    </a:lnTo>
                    <a:lnTo>
                      <a:pt x="65" y="213"/>
                    </a:lnTo>
                    <a:lnTo>
                      <a:pt x="42" y="256"/>
                    </a:lnTo>
                    <a:lnTo>
                      <a:pt x="24" y="301"/>
                    </a:lnTo>
                    <a:lnTo>
                      <a:pt x="11" y="348"/>
                    </a:lnTo>
                    <a:lnTo>
                      <a:pt x="2" y="396"/>
                    </a:lnTo>
                    <a:lnTo>
                      <a:pt x="0" y="447"/>
                    </a:lnTo>
                    <a:lnTo>
                      <a:pt x="2" y="490"/>
                    </a:lnTo>
                    <a:lnTo>
                      <a:pt x="8" y="531"/>
                    </a:lnTo>
                    <a:lnTo>
                      <a:pt x="17" y="572"/>
                    </a:lnTo>
                    <a:lnTo>
                      <a:pt x="31" y="611"/>
                    </a:lnTo>
                    <a:lnTo>
                      <a:pt x="47" y="648"/>
                    </a:lnTo>
                    <a:lnTo>
                      <a:pt x="68" y="683"/>
                    </a:lnTo>
                    <a:lnTo>
                      <a:pt x="91" y="717"/>
                    </a:lnTo>
                    <a:lnTo>
                      <a:pt x="116" y="748"/>
                    </a:lnTo>
                    <a:lnTo>
                      <a:pt x="116" y="748"/>
                    </a:lnTo>
                    <a:lnTo>
                      <a:pt x="117" y="747"/>
                    </a:lnTo>
                    <a:lnTo>
                      <a:pt x="117" y="747"/>
                    </a:lnTo>
                    <a:lnTo>
                      <a:pt x="117" y="747"/>
                    </a:lnTo>
                    <a:lnTo>
                      <a:pt x="124" y="754"/>
                    </a:lnTo>
                    <a:lnTo>
                      <a:pt x="124" y="755"/>
                    </a:lnTo>
                    <a:lnTo>
                      <a:pt x="125" y="755"/>
                    </a:lnTo>
                    <a:lnTo>
                      <a:pt x="125" y="756"/>
                    </a:lnTo>
                    <a:lnTo>
                      <a:pt x="125" y="757"/>
                    </a:lnTo>
                    <a:lnTo>
                      <a:pt x="130" y="762"/>
                    </a:lnTo>
                    <a:lnTo>
                      <a:pt x="134" y="766"/>
                    </a:lnTo>
                    <a:lnTo>
                      <a:pt x="139" y="771"/>
                    </a:lnTo>
                    <a:lnTo>
                      <a:pt x="144" y="775"/>
                    </a:lnTo>
                    <a:lnTo>
                      <a:pt x="148" y="780"/>
                    </a:lnTo>
                    <a:lnTo>
                      <a:pt x="153" y="783"/>
                    </a:lnTo>
                    <a:lnTo>
                      <a:pt x="159" y="788"/>
                    </a:lnTo>
                    <a:lnTo>
                      <a:pt x="163" y="793"/>
                    </a:lnTo>
                    <a:lnTo>
                      <a:pt x="170" y="786"/>
                    </a:lnTo>
                    <a:lnTo>
                      <a:pt x="179" y="788"/>
                    </a:lnTo>
                    <a:lnTo>
                      <a:pt x="182" y="793"/>
                    </a:lnTo>
                    <a:lnTo>
                      <a:pt x="183" y="798"/>
                    </a:lnTo>
                    <a:lnTo>
                      <a:pt x="184" y="803"/>
                    </a:lnTo>
                    <a:lnTo>
                      <a:pt x="185" y="809"/>
                    </a:lnTo>
                    <a:lnTo>
                      <a:pt x="190" y="812"/>
                    </a:lnTo>
                    <a:lnTo>
                      <a:pt x="194" y="816"/>
                    </a:lnTo>
                    <a:lnTo>
                      <a:pt x="199" y="819"/>
                    </a:lnTo>
                    <a:lnTo>
                      <a:pt x="203" y="821"/>
                    </a:lnTo>
                    <a:lnTo>
                      <a:pt x="203" y="815"/>
                    </a:lnTo>
                    <a:lnTo>
                      <a:pt x="206" y="809"/>
                    </a:lnTo>
                    <a:lnTo>
                      <a:pt x="208" y="804"/>
                    </a:lnTo>
                    <a:lnTo>
                      <a:pt x="212" y="800"/>
                    </a:lnTo>
                    <a:lnTo>
                      <a:pt x="216" y="808"/>
                    </a:lnTo>
                    <a:lnTo>
                      <a:pt x="220" y="816"/>
                    </a:lnTo>
                    <a:lnTo>
                      <a:pt x="223" y="824"/>
                    </a:lnTo>
                    <a:lnTo>
                      <a:pt x="225" y="832"/>
                    </a:lnTo>
                    <a:lnTo>
                      <a:pt x="225" y="833"/>
                    </a:lnTo>
                    <a:lnTo>
                      <a:pt x="227" y="833"/>
                    </a:lnTo>
                    <a:lnTo>
                      <a:pt x="227" y="834"/>
                    </a:lnTo>
                    <a:lnTo>
                      <a:pt x="227" y="835"/>
                    </a:lnTo>
                    <a:lnTo>
                      <a:pt x="233" y="840"/>
                    </a:lnTo>
                    <a:lnTo>
                      <a:pt x="242" y="843"/>
                    </a:lnTo>
                    <a:lnTo>
                      <a:pt x="250" y="848"/>
                    </a:lnTo>
                    <a:lnTo>
                      <a:pt x="258" y="851"/>
                    </a:lnTo>
                    <a:lnTo>
                      <a:pt x="266" y="855"/>
                    </a:lnTo>
                    <a:lnTo>
                      <a:pt x="274" y="858"/>
                    </a:lnTo>
                    <a:lnTo>
                      <a:pt x="282" y="862"/>
                    </a:lnTo>
                    <a:lnTo>
                      <a:pt x="290" y="865"/>
                    </a:lnTo>
                    <a:lnTo>
                      <a:pt x="290" y="864"/>
                    </a:lnTo>
                    <a:lnTo>
                      <a:pt x="290" y="862"/>
                    </a:lnTo>
                    <a:lnTo>
                      <a:pt x="290" y="861"/>
                    </a:lnTo>
                    <a:lnTo>
                      <a:pt x="290" y="859"/>
                    </a:lnTo>
                    <a:lnTo>
                      <a:pt x="293" y="855"/>
                    </a:lnTo>
                    <a:lnTo>
                      <a:pt x="297" y="850"/>
                    </a:lnTo>
                    <a:lnTo>
                      <a:pt x="300" y="847"/>
                    </a:lnTo>
                    <a:lnTo>
                      <a:pt x="303" y="842"/>
                    </a:lnTo>
                    <a:lnTo>
                      <a:pt x="303" y="842"/>
                    </a:lnTo>
                    <a:lnTo>
                      <a:pt x="304" y="841"/>
                    </a:lnTo>
                    <a:lnTo>
                      <a:pt x="305" y="840"/>
                    </a:lnTo>
                    <a:lnTo>
                      <a:pt x="306" y="839"/>
                    </a:lnTo>
                    <a:lnTo>
                      <a:pt x="307" y="838"/>
                    </a:lnTo>
                    <a:lnTo>
                      <a:pt x="277" y="826"/>
                    </a:lnTo>
                    <a:lnTo>
                      <a:pt x="250" y="811"/>
                    </a:lnTo>
                    <a:lnTo>
                      <a:pt x="222" y="796"/>
                    </a:lnTo>
                    <a:lnTo>
                      <a:pt x="197" y="778"/>
                    </a:lnTo>
                    <a:lnTo>
                      <a:pt x="172" y="758"/>
                    </a:lnTo>
                    <a:lnTo>
                      <a:pt x="149" y="736"/>
                    </a:lnTo>
                    <a:lnTo>
                      <a:pt x="129" y="713"/>
                    </a:lnTo>
                    <a:lnTo>
                      <a:pt x="109" y="688"/>
                    </a:lnTo>
                    <a:lnTo>
                      <a:pt x="92" y="663"/>
                    </a:lnTo>
                    <a:lnTo>
                      <a:pt x="77" y="635"/>
                    </a:lnTo>
                    <a:lnTo>
                      <a:pt x="63" y="606"/>
                    </a:lnTo>
                    <a:lnTo>
                      <a:pt x="53" y="576"/>
                    </a:lnTo>
                    <a:lnTo>
                      <a:pt x="43" y="545"/>
                    </a:lnTo>
                    <a:lnTo>
                      <a:pt x="38" y="513"/>
                    </a:lnTo>
                    <a:lnTo>
                      <a:pt x="33" y="480"/>
                    </a:lnTo>
                    <a:lnTo>
                      <a:pt x="32" y="447"/>
                    </a:lnTo>
                    <a:lnTo>
                      <a:pt x="34" y="404"/>
                    </a:lnTo>
                    <a:lnTo>
                      <a:pt x="40" y="363"/>
                    </a:lnTo>
                    <a:lnTo>
                      <a:pt x="50" y="324"/>
                    </a:lnTo>
                    <a:lnTo>
                      <a:pt x="64" y="286"/>
                    </a:lnTo>
                    <a:lnTo>
                      <a:pt x="81" y="249"/>
                    </a:lnTo>
                    <a:lnTo>
                      <a:pt x="102" y="216"/>
                    </a:lnTo>
                    <a:lnTo>
                      <a:pt x="126" y="183"/>
                    </a:lnTo>
                    <a:lnTo>
                      <a:pt x="153" y="153"/>
                    </a:lnTo>
                    <a:lnTo>
                      <a:pt x="183" y="127"/>
                    </a:lnTo>
                    <a:lnTo>
                      <a:pt x="214" y="103"/>
                    </a:lnTo>
                    <a:lnTo>
                      <a:pt x="248" y="82"/>
                    </a:lnTo>
                    <a:lnTo>
                      <a:pt x="284" y="65"/>
                    </a:lnTo>
                    <a:lnTo>
                      <a:pt x="322" y="51"/>
                    </a:lnTo>
                    <a:lnTo>
                      <a:pt x="362" y="40"/>
                    </a:lnTo>
                    <a:lnTo>
                      <a:pt x="403" y="35"/>
                    </a:lnTo>
                    <a:lnTo>
                      <a:pt x="445" y="32"/>
                    </a:lnTo>
                    <a:lnTo>
                      <a:pt x="488" y="35"/>
                    </a:lnTo>
                    <a:lnTo>
                      <a:pt x="528" y="40"/>
                    </a:lnTo>
                    <a:lnTo>
                      <a:pt x="569" y="51"/>
                    </a:lnTo>
                    <a:lnTo>
                      <a:pt x="607" y="65"/>
                    </a:lnTo>
                    <a:lnTo>
                      <a:pt x="642" y="82"/>
                    </a:lnTo>
                    <a:lnTo>
                      <a:pt x="677" y="103"/>
                    </a:lnTo>
                    <a:lnTo>
                      <a:pt x="708" y="127"/>
                    </a:lnTo>
                    <a:lnTo>
                      <a:pt x="738" y="153"/>
                    </a:lnTo>
                    <a:lnTo>
                      <a:pt x="765" y="183"/>
                    </a:lnTo>
                    <a:lnTo>
                      <a:pt x="789" y="216"/>
                    </a:lnTo>
                    <a:lnTo>
                      <a:pt x="809" y="249"/>
                    </a:lnTo>
                    <a:lnTo>
                      <a:pt x="827" y="286"/>
                    </a:lnTo>
                    <a:lnTo>
                      <a:pt x="841" y="324"/>
                    </a:lnTo>
                    <a:lnTo>
                      <a:pt x="851" y="363"/>
                    </a:lnTo>
                    <a:lnTo>
                      <a:pt x="857" y="404"/>
                    </a:lnTo>
                    <a:lnTo>
                      <a:pt x="859" y="447"/>
                    </a:lnTo>
                    <a:lnTo>
                      <a:pt x="857" y="490"/>
                    </a:lnTo>
                    <a:lnTo>
                      <a:pt x="851" y="530"/>
                    </a:lnTo>
                    <a:lnTo>
                      <a:pt x="841" y="570"/>
                    </a:lnTo>
                    <a:lnTo>
                      <a:pt x="827" y="608"/>
                    </a:lnTo>
                    <a:lnTo>
                      <a:pt x="809" y="644"/>
                    </a:lnTo>
                    <a:lnTo>
                      <a:pt x="789" y="679"/>
                    </a:lnTo>
                    <a:lnTo>
                      <a:pt x="765" y="710"/>
                    </a:lnTo>
                    <a:lnTo>
                      <a:pt x="738" y="740"/>
                    </a:lnTo>
                    <a:lnTo>
                      <a:pt x="708" y="766"/>
                    </a:lnTo>
                    <a:lnTo>
                      <a:pt x="677" y="790"/>
                    </a:lnTo>
                    <a:lnTo>
                      <a:pt x="642" y="811"/>
                    </a:lnTo>
                    <a:lnTo>
                      <a:pt x="607" y="828"/>
                    </a:lnTo>
                    <a:lnTo>
                      <a:pt x="569" y="842"/>
                    </a:lnTo>
                    <a:lnTo>
                      <a:pt x="528" y="853"/>
                    </a:lnTo>
                    <a:lnTo>
                      <a:pt x="488" y="858"/>
                    </a:lnTo>
                    <a:lnTo>
                      <a:pt x="445" y="861"/>
                    </a:lnTo>
                    <a:lnTo>
                      <a:pt x="427" y="861"/>
                    </a:lnTo>
                    <a:lnTo>
                      <a:pt x="410" y="859"/>
                    </a:lnTo>
                    <a:lnTo>
                      <a:pt x="392" y="857"/>
                    </a:lnTo>
                    <a:lnTo>
                      <a:pt x="375" y="855"/>
                    </a:lnTo>
                    <a:lnTo>
                      <a:pt x="358" y="851"/>
                    </a:lnTo>
                    <a:lnTo>
                      <a:pt x="341" y="848"/>
                    </a:lnTo>
                    <a:lnTo>
                      <a:pt x="324" y="843"/>
                    </a:lnTo>
                    <a:lnTo>
                      <a:pt x="308" y="838"/>
                    </a:lnTo>
                    <a:lnTo>
                      <a:pt x="309" y="840"/>
                    </a:lnTo>
                    <a:lnTo>
                      <a:pt x="311" y="842"/>
                    </a:lnTo>
                    <a:lnTo>
                      <a:pt x="311" y="845"/>
                    </a:lnTo>
                    <a:lnTo>
                      <a:pt x="312" y="848"/>
                    </a:lnTo>
                    <a:lnTo>
                      <a:pt x="312" y="848"/>
                    </a:lnTo>
                    <a:lnTo>
                      <a:pt x="313" y="855"/>
                    </a:lnTo>
                    <a:lnTo>
                      <a:pt x="313" y="861"/>
                    </a:lnTo>
                    <a:lnTo>
                      <a:pt x="313" y="868"/>
                    </a:lnTo>
                    <a:lnTo>
                      <a:pt x="314" y="873"/>
                    </a:lnTo>
                    <a:lnTo>
                      <a:pt x="330" y="878"/>
                    </a:lnTo>
                    <a:lnTo>
                      <a:pt x="345" y="881"/>
                    </a:lnTo>
                    <a:lnTo>
                      <a:pt x="361" y="885"/>
                    </a:lnTo>
                    <a:lnTo>
                      <a:pt x="379" y="888"/>
                    </a:lnTo>
                    <a:lnTo>
                      <a:pt x="395" y="891"/>
                    </a:lnTo>
                    <a:lnTo>
                      <a:pt x="411" y="892"/>
                    </a:lnTo>
                    <a:lnTo>
                      <a:pt x="428" y="893"/>
                    </a:lnTo>
                    <a:lnTo>
                      <a:pt x="445" y="893"/>
                    </a:lnTo>
                    <a:lnTo>
                      <a:pt x="445" y="893"/>
                    </a:lnTo>
                    <a:lnTo>
                      <a:pt x="447" y="893"/>
                    </a:lnTo>
                    <a:lnTo>
                      <a:pt x="447" y="893"/>
                    </a:lnTo>
                    <a:lnTo>
                      <a:pt x="447" y="893"/>
                    </a:lnTo>
                    <a:lnTo>
                      <a:pt x="448" y="892"/>
                    </a:lnTo>
                    <a:lnTo>
                      <a:pt x="448" y="891"/>
                    </a:lnTo>
                    <a:lnTo>
                      <a:pt x="448" y="888"/>
                    </a:lnTo>
                    <a:lnTo>
                      <a:pt x="449" y="887"/>
                    </a:lnTo>
                    <a:lnTo>
                      <a:pt x="465" y="880"/>
                    </a:lnTo>
                    <a:lnTo>
                      <a:pt x="477" y="892"/>
                    </a:lnTo>
                    <a:lnTo>
                      <a:pt x="477" y="892"/>
                    </a:lnTo>
                    <a:lnTo>
                      <a:pt x="477" y="892"/>
                    </a:lnTo>
                    <a:lnTo>
                      <a:pt x="477" y="892"/>
                    </a:lnTo>
                    <a:lnTo>
                      <a:pt x="477" y="892"/>
                    </a:lnTo>
                    <a:lnTo>
                      <a:pt x="481" y="892"/>
                    </a:lnTo>
                    <a:lnTo>
                      <a:pt x="486" y="891"/>
                    </a:lnTo>
                    <a:lnTo>
                      <a:pt x="490" y="891"/>
                    </a:lnTo>
                    <a:lnTo>
                      <a:pt x="495" y="891"/>
                    </a:lnTo>
                    <a:lnTo>
                      <a:pt x="496" y="885"/>
                    </a:lnTo>
                    <a:lnTo>
                      <a:pt x="498" y="880"/>
                    </a:lnTo>
                    <a:lnTo>
                      <a:pt x="501" y="876"/>
                    </a:lnTo>
                    <a:lnTo>
                      <a:pt x="504" y="873"/>
                    </a:lnTo>
                    <a:lnTo>
                      <a:pt x="518" y="880"/>
                    </a:lnTo>
                    <a:lnTo>
                      <a:pt x="518" y="881"/>
                    </a:lnTo>
                    <a:lnTo>
                      <a:pt x="519" y="884"/>
                    </a:lnTo>
                    <a:lnTo>
                      <a:pt x="519" y="885"/>
                    </a:lnTo>
                    <a:lnTo>
                      <a:pt x="519" y="887"/>
                    </a:lnTo>
                    <a:lnTo>
                      <a:pt x="526" y="886"/>
                    </a:lnTo>
                    <a:lnTo>
                      <a:pt x="533" y="885"/>
                    </a:lnTo>
                    <a:lnTo>
                      <a:pt x="540" y="884"/>
                    </a:lnTo>
                    <a:lnTo>
                      <a:pt x="547" y="881"/>
                    </a:lnTo>
                    <a:lnTo>
                      <a:pt x="554" y="880"/>
                    </a:lnTo>
                    <a:lnTo>
                      <a:pt x="561" y="878"/>
                    </a:lnTo>
                    <a:lnTo>
                      <a:pt x="566" y="877"/>
                    </a:lnTo>
                    <a:lnTo>
                      <a:pt x="573" y="874"/>
                    </a:lnTo>
                    <a:lnTo>
                      <a:pt x="574" y="872"/>
                    </a:lnTo>
                    <a:lnTo>
                      <a:pt x="576" y="869"/>
                    </a:lnTo>
                    <a:lnTo>
                      <a:pt x="577" y="866"/>
                    </a:lnTo>
                    <a:lnTo>
                      <a:pt x="578" y="864"/>
                    </a:lnTo>
                    <a:lnTo>
                      <a:pt x="585" y="862"/>
                    </a:lnTo>
                    <a:lnTo>
                      <a:pt x="594" y="859"/>
                    </a:lnTo>
                    <a:lnTo>
                      <a:pt x="597" y="866"/>
                    </a:lnTo>
                    <a:lnTo>
                      <a:pt x="601" y="865"/>
                    </a:lnTo>
                    <a:lnTo>
                      <a:pt x="606" y="864"/>
                    </a:lnTo>
                    <a:lnTo>
                      <a:pt x="609" y="862"/>
                    </a:lnTo>
                    <a:lnTo>
                      <a:pt x="612" y="861"/>
                    </a:lnTo>
                    <a:lnTo>
                      <a:pt x="615" y="856"/>
                    </a:lnTo>
                    <a:lnTo>
                      <a:pt x="616" y="853"/>
                    </a:lnTo>
                    <a:lnTo>
                      <a:pt x="618" y="849"/>
                    </a:lnTo>
                    <a:lnTo>
                      <a:pt x="619" y="846"/>
                    </a:lnTo>
                    <a:lnTo>
                      <a:pt x="633" y="851"/>
                    </a:lnTo>
                    <a:lnTo>
                      <a:pt x="661" y="838"/>
                    </a:lnTo>
                    <a:lnTo>
                      <a:pt x="688" y="821"/>
                    </a:lnTo>
                    <a:lnTo>
                      <a:pt x="714" y="803"/>
                    </a:lnTo>
                    <a:lnTo>
                      <a:pt x="738" y="783"/>
                    </a:lnTo>
                    <a:lnTo>
                      <a:pt x="761" y="763"/>
                    </a:lnTo>
                    <a:lnTo>
                      <a:pt x="783" y="740"/>
                    </a:lnTo>
                    <a:lnTo>
                      <a:pt x="803" y="715"/>
                    </a:lnTo>
                    <a:lnTo>
                      <a:pt x="820" y="690"/>
                    </a:lnTo>
                    <a:lnTo>
                      <a:pt x="836" y="664"/>
                    </a:lnTo>
                    <a:lnTo>
                      <a:pt x="851" y="636"/>
                    </a:lnTo>
                    <a:lnTo>
                      <a:pt x="864" y="606"/>
                    </a:lnTo>
                    <a:lnTo>
                      <a:pt x="874" y="576"/>
                    </a:lnTo>
                    <a:lnTo>
                      <a:pt x="882" y="545"/>
                    </a:lnTo>
                    <a:lnTo>
                      <a:pt x="888" y="513"/>
                    </a:lnTo>
                    <a:lnTo>
                      <a:pt x="891" y="480"/>
                    </a:lnTo>
                    <a:lnTo>
                      <a:pt x="892" y="4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250"/>
              <p:cNvSpPr>
                <a:spLocks/>
              </p:cNvSpPr>
              <p:nvPr/>
            </p:nvSpPr>
            <p:spPr bwMode="auto">
              <a:xfrm>
                <a:off x="6726238" y="1226344"/>
                <a:ext cx="657225" cy="657225"/>
              </a:xfrm>
              <a:custGeom>
                <a:avLst/>
                <a:gdLst/>
                <a:ahLst/>
                <a:cxnLst>
                  <a:cxn ang="0">
                    <a:pos x="825" y="372"/>
                  </a:cxn>
                  <a:cxn ang="0">
                    <a:pos x="809" y="292"/>
                  </a:cxn>
                  <a:cxn ang="0">
                    <a:pos x="777" y="217"/>
                  </a:cxn>
                  <a:cxn ang="0">
                    <a:pos x="733" y="151"/>
                  </a:cxn>
                  <a:cxn ang="0">
                    <a:pos x="676" y="95"/>
                  </a:cxn>
                  <a:cxn ang="0">
                    <a:pos x="610" y="50"/>
                  </a:cxn>
                  <a:cxn ang="0">
                    <a:pos x="537" y="19"/>
                  </a:cxn>
                  <a:cxn ang="0">
                    <a:pos x="456" y="3"/>
                  </a:cxn>
                  <a:cxn ang="0">
                    <a:pos x="371" y="3"/>
                  </a:cxn>
                  <a:cxn ang="0">
                    <a:pos x="290" y="19"/>
                  </a:cxn>
                  <a:cxn ang="0">
                    <a:pos x="216" y="50"/>
                  </a:cxn>
                  <a:cxn ang="0">
                    <a:pos x="151" y="95"/>
                  </a:cxn>
                  <a:cxn ang="0">
                    <a:pos x="94" y="151"/>
                  </a:cxn>
                  <a:cxn ang="0">
                    <a:pos x="49" y="217"/>
                  </a:cxn>
                  <a:cxn ang="0">
                    <a:pos x="18" y="292"/>
                  </a:cxn>
                  <a:cxn ang="0">
                    <a:pos x="2" y="372"/>
                  </a:cxn>
                  <a:cxn ang="0">
                    <a:pos x="1" y="448"/>
                  </a:cxn>
                  <a:cxn ang="0">
                    <a:pos x="11" y="513"/>
                  </a:cxn>
                  <a:cxn ang="0">
                    <a:pos x="31" y="574"/>
                  </a:cxn>
                  <a:cxn ang="0">
                    <a:pos x="60" y="631"/>
                  </a:cxn>
                  <a:cxn ang="0">
                    <a:pos x="97" y="681"/>
                  </a:cxn>
                  <a:cxn ang="0">
                    <a:pos x="140" y="726"/>
                  </a:cxn>
                  <a:cxn ang="0">
                    <a:pos x="190" y="764"/>
                  </a:cxn>
                  <a:cxn ang="0">
                    <a:pos x="245" y="794"/>
                  </a:cxn>
                  <a:cxn ang="0">
                    <a:pos x="275" y="804"/>
                  </a:cxn>
                  <a:cxn ang="0">
                    <a:pos x="276" y="804"/>
                  </a:cxn>
                  <a:cxn ang="0">
                    <a:pos x="276" y="804"/>
                  </a:cxn>
                  <a:cxn ang="0">
                    <a:pos x="276" y="806"/>
                  </a:cxn>
                  <a:cxn ang="0">
                    <a:pos x="292" y="811"/>
                  </a:cxn>
                  <a:cxn ang="0">
                    <a:pos x="326" y="819"/>
                  </a:cxn>
                  <a:cxn ang="0">
                    <a:pos x="360" y="825"/>
                  </a:cxn>
                  <a:cxn ang="0">
                    <a:pos x="395" y="829"/>
                  </a:cxn>
                  <a:cxn ang="0">
                    <a:pos x="456" y="826"/>
                  </a:cxn>
                  <a:cxn ang="0">
                    <a:pos x="537" y="810"/>
                  </a:cxn>
                  <a:cxn ang="0">
                    <a:pos x="610" y="779"/>
                  </a:cxn>
                  <a:cxn ang="0">
                    <a:pos x="676" y="734"/>
                  </a:cxn>
                  <a:cxn ang="0">
                    <a:pos x="733" y="678"/>
                  </a:cxn>
                  <a:cxn ang="0">
                    <a:pos x="777" y="612"/>
                  </a:cxn>
                  <a:cxn ang="0">
                    <a:pos x="809" y="538"/>
                  </a:cxn>
                  <a:cxn ang="0">
                    <a:pos x="825" y="458"/>
                  </a:cxn>
                </a:cxnLst>
                <a:rect l="0" t="0" r="r" b="b"/>
                <a:pathLst>
                  <a:path w="827" h="829">
                    <a:moveTo>
                      <a:pt x="827" y="415"/>
                    </a:moveTo>
                    <a:lnTo>
                      <a:pt x="825" y="372"/>
                    </a:lnTo>
                    <a:lnTo>
                      <a:pt x="819" y="331"/>
                    </a:lnTo>
                    <a:lnTo>
                      <a:pt x="809" y="292"/>
                    </a:lnTo>
                    <a:lnTo>
                      <a:pt x="795" y="254"/>
                    </a:lnTo>
                    <a:lnTo>
                      <a:pt x="777" y="217"/>
                    </a:lnTo>
                    <a:lnTo>
                      <a:pt x="757" y="184"/>
                    </a:lnTo>
                    <a:lnTo>
                      <a:pt x="733" y="151"/>
                    </a:lnTo>
                    <a:lnTo>
                      <a:pt x="706" y="121"/>
                    </a:lnTo>
                    <a:lnTo>
                      <a:pt x="676" y="95"/>
                    </a:lnTo>
                    <a:lnTo>
                      <a:pt x="645" y="71"/>
                    </a:lnTo>
                    <a:lnTo>
                      <a:pt x="610" y="50"/>
                    </a:lnTo>
                    <a:lnTo>
                      <a:pt x="575" y="33"/>
                    </a:lnTo>
                    <a:lnTo>
                      <a:pt x="537" y="19"/>
                    </a:lnTo>
                    <a:lnTo>
                      <a:pt x="496" y="8"/>
                    </a:lnTo>
                    <a:lnTo>
                      <a:pt x="456" y="3"/>
                    </a:lnTo>
                    <a:lnTo>
                      <a:pt x="413" y="0"/>
                    </a:lnTo>
                    <a:lnTo>
                      <a:pt x="371" y="3"/>
                    </a:lnTo>
                    <a:lnTo>
                      <a:pt x="330" y="8"/>
                    </a:lnTo>
                    <a:lnTo>
                      <a:pt x="290" y="19"/>
                    </a:lnTo>
                    <a:lnTo>
                      <a:pt x="252" y="33"/>
                    </a:lnTo>
                    <a:lnTo>
                      <a:pt x="216" y="50"/>
                    </a:lnTo>
                    <a:lnTo>
                      <a:pt x="182" y="71"/>
                    </a:lnTo>
                    <a:lnTo>
                      <a:pt x="151" y="95"/>
                    </a:lnTo>
                    <a:lnTo>
                      <a:pt x="121" y="121"/>
                    </a:lnTo>
                    <a:lnTo>
                      <a:pt x="94" y="151"/>
                    </a:lnTo>
                    <a:lnTo>
                      <a:pt x="70" y="184"/>
                    </a:lnTo>
                    <a:lnTo>
                      <a:pt x="49" y="217"/>
                    </a:lnTo>
                    <a:lnTo>
                      <a:pt x="32" y="254"/>
                    </a:lnTo>
                    <a:lnTo>
                      <a:pt x="18" y="292"/>
                    </a:lnTo>
                    <a:lnTo>
                      <a:pt x="8" y="331"/>
                    </a:lnTo>
                    <a:lnTo>
                      <a:pt x="2" y="372"/>
                    </a:lnTo>
                    <a:lnTo>
                      <a:pt x="0" y="415"/>
                    </a:lnTo>
                    <a:lnTo>
                      <a:pt x="1" y="448"/>
                    </a:lnTo>
                    <a:lnTo>
                      <a:pt x="6" y="481"/>
                    </a:lnTo>
                    <a:lnTo>
                      <a:pt x="11" y="513"/>
                    </a:lnTo>
                    <a:lnTo>
                      <a:pt x="21" y="544"/>
                    </a:lnTo>
                    <a:lnTo>
                      <a:pt x="31" y="574"/>
                    </a:lnTo>
                    <a:lnTo>
                      <a:pt x="45" y="603"/>
                    </a:lnTo>
                    <a:lnTo>
                      <a:pt x="60" y="631"/>
                    </a:lnTo>
                    <a:lnTo>
                      <a:pt x="77" y="656"/>
                    </a:lnTo>
                    <a:lnTo>
                      <a:pt x="97" y="681"/>
                    </a:lnTo>
                    <a:lnTo>
                      <a:pt x="117" y="704"/>
                    </a:lnTo>
                    <a:lnTo>
                      <a:pt x="140" y="726"/>
                    </a:lnTo>
                    <a:lnTo>
                      <a:pt x="165" y="746"/>
                    </a:lnTo>
                    <a:lnTo>
                      <a:pt x="190" y="764"/>
                    </a:lnTo>
                    <a:lnTo>
                      <a:pt x="218" y="779"/>
                    </a:lnTo>
                    <a:lnTo>
                      <a:pt x="245" y="794"/>
                    </a:lnTo>
                    <a:lnTo>
                      <a:pt x="275" y="806"/>
                    </a:lnTo>
                    <a:lnTo>
                      <a:pt x="275" y="804"/>
                    </a:lnTo>
                    <a:lnTo>
                      <a:pt x="276" y="804"/>
                    </a:lnTo>
                    <a:lnTo>
                      <a:pt x="276" y="804"/>
                    </a:lnTo>
                    <a:lnTo>
                      <a:pt x="276" y="804"/>
                    </a:lnTo>
                    <a:lnTo>
                      <a:pt x="276" y="804"/>
                    </a:lnTo>
                    <a:lnTo>
                      <a:pt x="276" y="804"/>
                    </a:lnTo>
                    <a:lnTo>
                      <a:pt x="276" y="806"/>
                    </a:lnTo>
                    <a:lnTo>
                      <a:pt x="276" y="806"/>
                    </a:lnTo>
                    <a:lnTo>
                      <a:pt x="292" y="811"/>
                    </a:lnTo>
                    <a:lnTo>
                      <a:pt x="309" y="816"/>
                    </a:lnTo>
                    <a:lnTo>
                      <a:pt x="326" y="819"/>
                    </a:lnTo>
                    <a:lnTo>
                      <a:pt x="343" y="823"/>
                    </a:lnTo>
                    <a:lnTo>
                      <a:pt x="360" y="825"/>
                    </a:lnTo>
                    <a:lnTo>
                      <a:pt x="378" y="827"/>
                    </a:lnTo>
                    <a:lnTo>
                      <a:pt x="395" y="829"/>
                    </a:lnTo>
                    <a:lnTo>
                      <a:pt x="413" y="829"/>
                    </a:lnTo>
                    <a:lnTo>
                      <a:pt x="456" y="826"/>
                    </a:lnTo>
                    <a:lnTo>
                      <a:pt x="496" y="821"/>
                    </a:lnTo>
                    <a:lnTo>
                      <a:pt x="537" y="810"/>
                    </a:lnTo>
                    <a:lnTo>
                      <a:pt x="575" y="796"/>
                    </a:lnTo>
                    <a:lnTo>
                      <a:pt x="610" y="779"/>
                    </a:lnTo>
                    <a:lnTo>
                      <a:pt x="645" y="758"/>
                    </a:lnTo>
                    <a:lnTo>
                      <a:pt x="676" y="734"/>
                    </a:lnTo>
                    <a:lnTo>
                      <a:pt x="706" y="708"/>
                    </a:lnTo>
                    <a:lnTo>
                      <a:pt x="733" y="678"/>
                    </a:lnTo>
                    <a:lnTo>
                      <a:pt x="757" y="647"/>
                    </a:lnTo>
                    <a:lnTo>
                      <a:pt x="777" y="612"/>
                    </a:lnTo>
                    <a:lnTo>
                      <a:pt x="795" y="576"/>
                    </a:lnTo>
                    <a:lnTo>
                      <a:pt x="809" y="538"/>
                    </a:lnTo>
                    <a:lnTo>
                      <a:pt x="819" y="498"/>
                    </a:lnTo>
                    <a:lnTo>
                      <a:pt x="825" y="458"/>
                    </a:lnTo>
                    <a:lnTo>
                      <a:pt x="827" y="4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251"/>
              <p:cNvSpPr>
                <a:spLocks/>
              </p:cNvSpPr>
              <p:nvPr/>
            </p:nvSpPr>
            <p:spPr bwMode="auto">
              <a:xfrm>
                <a:off x="6753225" y="1251744"/>
                <a:ext cx="604838" cy="606425"/>
              </a:xfrm>
              <a:custGeom>
                <a:avLst/>
                <a:gdLst/>
                <a:ahLst/>
                <a:cxnLst>
                  <a:cxn ang="0">
                    <a:pos x="2" y="343"/>
                  </a:cxn>
                  <a:cxn ang="0">
                    <a:pos x="17" y="268"/>
                  </a:cxn>
                  <a:cxn ang="0">
                    <a:pos x="46" y="200"/>
                  </a:cxn>
                  <a:cxn ang="0">
                    <a:pos x="88" y="139"/>
                  </a:cxn>
                  <a:cxn ang="0">
                    <a:pos x="138" y="87"/>
                  </a:cxn>
                  <a:cxn ang="0">
                    <a:pos x="199" y="46"/>
                  </a:cxn>
                  <a:cxn ang="0">
                    <a:pos x="267" y="17"/>
                  </a:cxn>
                  <a:cxn ang="0">
                    <a:pos x="342" y="2"/>
                  </a:cxn>
                  <a:cxn ang="0">
                    <a:pos x="421" y="2"/>
                  </a:cxn>
                  <a:cxn ang="0">
                    <a:pos x="495" y="17"/>
                  </a:cxn>
                  <a:cxn ang="0">
                    <a:pos x="563" y="46"/>
                  </a:cxn>
                  <a:cxn ang="0">
                    <a:pos x="624" y="87"/>
                  </a:cxn>
                  <a:cxn ang="0">
                    <a:pos x="675" y="139"/>
                  </a:cxn>
                  <a:cxn ang="0">
                    <a:pos x="717" y="200"/>
                  </a:cxn>
                  <a:cxn ang="0">
                    <a:pos x="745" y="268"/>
                  </a:cxn>
                  <a:cxn ang="0">
                    <a:pos x="760" y="343"/>
                  </a:cxn>
                  <a:cxn ang="0">
                    <a:pos x="760" y="421"/>
                  </a:cxn>
                  <a:cxn ang="0">
                    <a:pos x="745" y="496"/>
                  </a:cxn>
                  <a:cxn ang="0">
                    <a:pos x="717" y="564"/>
                  </a:cxn>
                  <a:cxn ang="0">
                    <a:pos x="675" y="625"/>
                  </a:cxn>
                  <a:cxn ang="0">
                    <a:pos x="624" y="676"/>
                  </a:cxn>
                  <a:cxn ang="0">
                    <a:pos x="563" y="717"/>
                  </a:cxn>
                  <a:cxn ang="0">
                    <a:pos x="495" y="746"/>
                  </a:cxn>
                  <a:cxn ang="0">
                    <a:pos x="421" y="761"/>
                  </a:cxn>
                  <a:cxn ang="0">
                    <a:pos x="342" y="761"/>
                  </a:cxn>
                  <a:cxn ang="0">
                    <a:pos x="267" y="746"/>
                  </a:cxn>
                  <a:cxn ang="0">
                    <a:pos x="199" y="717"/>
                  </a:cxn>
                  <a:cxn ang="0">
                    <a:pos x="138" y="676"/>
                  </a:cxn>
                  <a:cxn ang="0">
                    <a:pos x="88" y="625"/>
                  </a:cxn>
                  <a:cxn ang="0">
                    <a:pos x="46" y="564"/>
                  </a:cxn>
                  <a:cxn ang="0">
                    <a:pos x="17" y="496"/>
                  </a:cxn>
                  <a:cxn ang="0">
                    <a:pos x="2" y="421"/>
                  </a:cxn>
                </a:cxnLst>
                <a:rect l="0" t="0" r="r" b="b"/>
                <a:pathLst>
                  <a:path w="763" h="763">
                    <a:moveTo>
                      <a:pt x="0" y="382"/>
                    </a:moveTo>
                    <a:lnTo>
                      <a:pt x="2" y="343"/>
                    </a:lnTo>
                    <a:lnTo>
                      <a:pt x="8" y="305"/>
                    </a:lnTo>
                    <a:lnTo>
                      <a:pt x="17" y="268"/>
                    </a:lnTo>
                    <a:lnTo>
                      <a:pt x="30" y="233"/>
                    </a:lnTo>
                    <a:lnTo>
                      <a:pt x="46" y="200"/>
                    </a:lnTo>
                    <a:lnTo>
                      <a:pt x="65" y="169"/>
                    </a:lnTo>
                    <a:lnTo>
                      <a:pt x="88" y="139"/>
                    </a:lnTo>
                    <a:lnTo>
                      <a:pt x="112" y="111"/>
                    </a:lnTo>
                    <a:lnTo>
                      <a:pt x="138" y="87"/>
                    </a:lnTo>
                    <a:lnTo>
                      <a:pt x="168" y="65"/>
                    </a:lnTo>
                    <a:lnTo>
                      <a:pt x="199" y="46"/>
                    </a:lnTo>
                    <a:lnTo>
                      <a:pt x="233" y="30"/>
                    </a:lnTo>
                    <a:lnTo>
                      <a:pt x="267" y="17"/>
                    </a:lnTo>
                    <a:lnTo>
                      <a:pt x="304" y="8"/>
                    </a:lnTo>
                    <a:lnTo>
                      <a:pt x="342" y="2"/>
                    </a:lnTo>
                    <a:lnTo>
                      <a:pt x="381" y="0"/>
                    </a:lnTo>
                    <a:lnTo>
                      <a:pt x="421" y="2"/>
                    </a:lnTo>
                    <a:lnTo>
                      <a:pt x="459" y="8"/>
                    </a:lnTo>
                    <a:lnTo>
                      <a:pt x="495" y="17"/>
                    </a:lnTo>
                    <a:lnTo>
                      <a:pt x="530" y="30"/>
                    </a:lnTo>
                    <a:lnTo>
                      <a:pt x="563" y="46"/>
                    </a:lnTo>
                    <a:lnTo>
                      <a:pt x="595" y="65"/>
                    </a:lnTo>
                    <a:lnTo>
                      <a:pt x="624" y="87"/>
                    </a:lnTo>
                    <a:lnTo>
                      <a:pt x="651" y="111"/>
                    </a:lnTo>
                    <a:lnTo>
                      <a:pt x="675" y="139"/>
                    </a:lnTo>
                    <a:lnTo>
                      <a:pt x="698" y="169"/>
                    </a:lnTo>
                    <a:lnTo>
                      <a:pt x="717" y="200"/>
                    </a:lnTo>
                    <a:lnTo>
                      <a:pt x="733" y="233"/>
                    </a:lnTo>
                    <a:lnTo>
                      <a:pt x="745" y="268"/>
                    </a:lnTo>
                    <a:lnTo>
                      <a:pt x="755" y="305"/>
                    </a:lnTo>
                    <a:lnTo>
                      <a:pt x="760" y="343"/>
                    </a:lnTo>
                    <a:lnTo>
                      <a:pt x="763" y="382"/>
                    </a:lnTo>
                    <a:lnTo>
                      <a:pt x="760" y="421"/>
                    </a:lnTo>
                    <a:lnTo>
                      <a:pt x="755" y="459"/>
                    </a:lnTo>
                    <a:lnTo>
                      <a:pt x="745" y="496"/>
                    </a:lnTo>
                    <a:lnTo>
                      <a:pt x="733" y="531"/>
                    </a:lnTo>
                    <a:lnTo>
                      <a:pt x="717" y="564"/>
                    </a:lnTo>
                    <a:lnTo>
                      <a:pt x="698" y="595"/>
                    </a:lnTo>
                    <a:lnTo>
                      <a:pt x="675" y="625"/>
                    </a:lnTo>
                    <a:lnTo>
                      <a:pt x="651" y="652"/>
                    </a:lnTo>
                    <a:lnTo>
                      <a:pt x="624" y="676"/>
                    </a:lnTo>
                    <a:lnTo>
                      <a:pt x="595" y="699"/>
                    </a:lnTo>
                    <a:lnTo>
                      <a:pt x="563" y="717"/>
                    </a:lnTo>
                    <a:lnTo>
                      <a:pt x="530" y="733"/>
                    </a:lnTo>
                    <a:lnTo>
                      <a:pt x="495" y="746"/>
                    </a:lnTo>
                    <a:lnTo>
                      <a:pt x="459" y="755"/>
                    </a:lnTo>
                    <a:lnTo>
                      <a:pt x="421" y="761"/>
                    </a:lnTo>
                    <a:lnTo>
                      <a:pt x="381" y="763"/>
                    </a:lnTo>
                    <a:lnTo>
                      <a:pt x="342" y="761"/>
                    </a:lnTo>
                    <a:lnTo>
                      <a:pt x="304" y="755"/>
                    </a:lnTo>
                    <a:lnTo>
                      <a:pt x="267" y="746"/>
                    </a:lnTo>
                    <a:lnTo>
                      <a:pt x="233" y="733"/>
                    </a:lnTo>
                    <a:lnTo>
                      <a:pt x="199" y="717"/>
                    </a:lnTo>
                    <a:lnTo>
                      <a:pt x="168" y="699"/>
                    </a:lnTo>
                    <a:lnTo>
                      <a:pt x="138" y="676"/>
                    </a:lnTo>
                    <a:lnTo>
                      <a:pt x="112" y="652"/>
                    </a:lnTo>
                    <a:lnTo>
                      <a:pt x="88" y="625"/>
                    </a:lnTo>
                    <a:lnTo>
                      <a:pt x="65" y="595"/>
                    </a:lnTo>
                    <a:lnTo>
                      <a:pt x="46" y="564"/>
                    </a:lnTo>
                    <a:lnTo>
                      <a:pt x="30" y="531"/>
                    </a:lnTo>
                    <a:lnTo>
                      <a:pt x="17" y="496"/>
                    </a:lnTo>
                    <a:lnTo>
                      <a:pt x="8" y="459"/>
                    </a:lnTo>
                    <a:lnTo>
                      <a:pt x="2" y="421"/>
                    </a:lnTo>
                    <a:lnTo>
                      <a:pt x="0" y="3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252"/>
              <p:cNvSpPr>
                <a:spLocks/>
              </p:cNvSpPr>
              <p:nvPr/>
            </p:nvSpPr>
            <p:spPr bwMode="auto">
              <a:xfrm>
                <a:off x="6753225" y="1251744"/>
                <a:ext cx="604838" cy="606425"/>
              </a:xfrm>
              <a:custGeom>
                <a:avLst/>
                <a:gdLst/>
                <a:ahLst/>
                <a:cxnLst>
                  <a:cxn ang="0">
                    <a:pos x="760" y="343"/>
                  </a:cxn>
                  <a:cxn ang="0">
                    <a:pos x="745" y="268"/>
                  </a:cxn>
                  <a:cxn ang="0">
                    <a:pos x="717" y="200"/>
                  </a:cxn>
                  <a:cxn ang="0">
                    <a:pos x="675" y="139"/>
                  </a:cxn>
                  <a:cxn ang="0">
                    <a:pos x="624" y="87"/>
                  </a:cxn>
                  <a:cxn ang="0">
                    <a:pos x="563" y="46"/>
                  </a:cxn>
                  <a:cxn ang="0">
                    <a:pos x="495" y="17"/>
                  </a:cxn>
                  <a:cxn ang="0">
                    <a:pos x="421" y="2"/>
                  </a:cxn>
                  <a:cxn ang="0">
                    <a:pos x="342" y="2"/>
                  </a:cxn>
                  <a:cxn ang="0">
                    <a:pos x="267" y="17"/>
                  </a:cxn>
                  <a:cxn ang="0">
                    <a:pos x="199" y="46"/>
                  </a:cxn>
                  <a:cxn ang="0">
                    <a:pos x="138" y="87"/>
                  </a:cxn>
                  <a:cxn ang="0">
                    <a:pos x="88" y="139"/>
                  </a:cxn>
                  <a:cxn ang="0">
                    <a:pos x="46" y="200"/>
                  </a:cxn>
                  <a:cxn ang="0">
                    <a:pos x="17" y="268"/>
                  </a:cxn>
                  <a:cxn ang="0">
                    <a:pos x="2" y="343"/>
                  </a:cxn>
                  <a:cxn ang="0">
                    <a:pos x="2" y="421"/>
                  </a:cxn>
                  <a:cxn ang="0">
                    <a:pos x="17" y="496"/>
                  </a:cxn>
                  <a:cxn ang="0">
                    <a:pos x="46" y="564"/>
                  </a:cxn>
                  <a:cxn ang="0">
                    <a:pos x="88" y="625"/>
                  </a:cxn>
                  <a:cxn ang="0">
                    <a:pos x="138" y="676"/>
                  </a:cxn>
                  <a:cxn ang="0">
                    <a:pos x="199" y="717"/>
                  </a:cxn>
                  <a:cxn ang="0">
                    <a:pos x="267" y="746"/>
                  </a:cxn>
                  <a:cxn ang="0">
                    <a:pos x="342" y="761"/>
                  </a:cxn>
                  <a:cxn ang="0">
                    <a:pos x="421" y="761"/>
                  </a:cxn>
                  <a:cxn ang="0">
                    <a:pos x="495" y="746"/>
                  </a:cxn>
                  <a:cxn ang="0">
                    <a:pos x="563" y="717"/>
                  </a:cxn>
                  <a:cxn ang="0">
                    <a:pos x="624" y="676"/>
                  </a:cxn>
                  <a:cxn ang="0">
                    <a:pos x="675" y="625"/>
                  </a:cxn>
                  <a:cxn ang="0">
                    <a:pos x="717" y="564"/>
                  </a:cxn>
                  <a:cxn ang="0">
                    <a:pos x="745" y="496"/>
                  </a:cxn>
                  <a:cxn ang="0">
                    <a:pos x="760" y="421"/>
                  </a:cxn>
                </a:cxnLst>
                <a:rect l="0" t="0" r="r" b="b"/>
                <a:pathLst>
                  <a:path w="763" h="763">
                    <a:moveTo>
                      <a:pt x="763" y="382"/>
                    </a:moveTo>
                    <a:lnTo>
                      <a:pt x="760" y="343"/>
                    </a:lnTo>
                    <a:lnTo>
                      <a:pt x="755" y="305"/>
                    </a:lnTo>
                    <a:lnTo>
                      <a:pt x="745" y="268"/>
                    </a:lnTo>
                    <a:lnTo>
                      <a:pt x="733" y="233"/>
                    </a:lnTo>
                    <a:lnTo>
                      <a:pt x="717" y="200"/>
                    </a:lnTo>
                    <a:lnTo>
                      <a:pt x="698" y="169"/>
                    </a:lnTo>
                    <a:lnTo>
                      <a:pt x="675" y="139"/>
                    </a:lnTo>
                    <a:lnTo>
                      <a:pt x="651" y="111"/>
                    </a:lnTo>
                    <a:lnTo>
                      <a:pt x="624" y="87"/>
                    </a:lnTo>
                    <a:lnTo>
                      <a:pt x="595" y="65"/>
                    </a:lnTo>
                    <a:lnTo>
                      <a:pt x="563" y="46"/>
                    </a:lnTo>
                    <a:lnTo>
                      <a:pt x="530" y="30"/>
                    </a:lnTo>
                    <a:lnTo>
                      <a:pt x="495" y="17"/>
                    </a:lnTo>
                    <a:lnTo>
                      <a:pt x="459" y="8"/>
                    </a:lnTo>
                    <a:lnTo>
                      <a:pt x="421" y="2"/>
                    </a:lnTo>
                    <a:lnTo>
                      <a:pt x="381" y="0"/>
                    </a:lnTo>
                    <a:lnTo>
                      <a:pt x="342" y="2"/>
                    </a:lnTo>
                    <a:lnTo>
                      <a:pt x="304" y="8"/>
                    </a:lnTo>
                    <a:lnTo>
                      <a:pt x="267" y="17"/>
                    </a:lnTo>
                    <a:lnTo>
                      <a:pt x="233" y="30"/>
                    </a:lnTo>
                    <a:lnTo>
                      <a:pt x="199" y="46"/>
                    </a:lnTo>
                    <a:lnTo>
                      <a:pt x="168" y="65"/>
                    </a:lnTo>
                    <a:lnTo>
                      <a:pt x="138" y="87"/>
                    </a:lnTo>
                    <a:lnTo>
                      <a:pt x="112" y="111"/>
                    </a:lnTo>
                    <a:lnTo>
                      <a:pt x="88" y="139"/>
                    </a:lnTo>
                    <a:lnTo>
                      <a:pt x="65" y="169"/>
                    </a:lnTo>
                    <a:lnTo>
                      <a:pt x="46" y="200"/>
                    </a:lnTo>
                    <a:lnTo>
                      <a:pt x="30" y="233"/>
                    </a:lnTo>
                    <a:lnTo>
                      <a:pt x="17" y="268"/>
                    </a:lnTo>
                    <a:lnTo>
                      <a:pt x="8" y="305"/>
                    </a:lnTo>
                    <a:lnTo>
                      <a:pt x="2" y="343"/>
                    </a:lnTo>
                    <a:lnTo>
                      <a:pt x="0" y="382"/>
                    </a:lnTo>
                    <a:lnTo>
                      <a:pt x="2" y="421"/>
                    </a:lnTo>
                    <a:lnTo>
                      <a:pt x="8" y="459"/>
                    </a:lnTo>
                    <a:lnTo>
                      <a:pt x="17" y="496"/>
                    </a:lnTo>
                    <a:lnTo>
                      <a:pt x="30" y="531"/>
                    </a:lnTo>
                    <a:lnTo>
                      <a:pt x="46" y="564"/>
                    </a:lnTo>
                    <a:lnTo>
                      <a:pt x="65" y="595"/>
                    </a:lnTo>
                    <a:lnTo>
                      <a:pt x="88" y="625"/>
                    </a:lnTo>
                    <a:lnTo>
                      <a:pt x="112" y="652"/>
                    </a:lnTo>
                    <a:lnTo>
                      <a:pt x="138" y="676"/>
                    </a:lnTo>
                    <a:lnTo>
                      <a:pt x="168" y="699"/>
                    </a:lnTo>
                    <a:lnTo>
                      <a:pt x="199" y="717"/>
                    </a:lnTo>
                    <a:lnTo>
                      <a:pt x="233" y="733"/>
                    </a:lnTo>
                    <a:lnTo>
                      <a:pt x="267" y="746"/>
                    </a:lnTo>
                    <a:lnTo>
                      <a:pt x="304" y="755"/>
                    </a:lnTo>
                    <a:lnTo>
                      <a:pt x="342" y="761"/>
                    </a:lnTo>
                    <a:lnTo>
                      <a:pt x="381" y="763"/>
                    </a:lnTo>
                    <a:lnTo>
                      <a:pt x="421" y="761"/>
                    </a:lnTo>
                    <a:lnTo>
                      <a:pt x="459" y="755"/>
                    </a:lnTo>
                    <a:lnTo>
                      <a:pt x="495" y="746"/>
                    </a:lnTo>
                    <a:lnTo>
                      <a:pt x="530" y="733"/>
                    </a:lnTo>
                    <a:lnTo>
                      <a:pt x="563" y="717"/>
                    </a:lnTo>
                    <a:lnTo>
                      <a:pt x="595" y="699"/>
                    </a:lnTo>
                    <a:lnTo>
                      <a:pt x="624" y="676"/>
                    </a:lnTo>
                    <a:lnTo>
                      <a:pt x="651" y="652"/>
                    </a:lnTo>
                    <a:lnTo>
                      <a:pt x="675" y="625"/>
                    </a:lnTo>
                    <a:lnTo>
                      <a:pt x="698" y="595"/>
                    </a:lnTo>
                    <a:lnTo>
                      <a:pt x="717" y="564"/>
                    </a:lnTo>
                    <a:lnTo>
                      <a:pt x="733" y="531"/>
                    </a:lnTo>
                    <a:lnTo>
                      <a:pt x="745" y="496"/>
                    </a:lnTo>
                    <a:lnTo>
                      <a:pt x="755" y="459"/>
                    </a:lnTo>
                    <a:lnTo>
                      <a:pt x="760" y="421"/>
                    </a:lnTo>
                    <a:lnTo>
                      <a:pt x="763" y="3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253"/>
              <p:cNvSpPr>
                <a:spLocks/>
              </p:cNvSpPr>
              <p:nvPr/>
            </p:nvSpPr>
            <p:spPr bwMode="auto">
              <a:xfrm>
                <a:off x="6778625" y="1277144"/>
                <a:ext cx="554038" cy="555625"/>
              </a:xfrm>
              <a:custGeom>
                <a:avLst/>
                <a:gdLst/>
                <a:ahLst/>
                <a:cxnLst>
                  <a:cxn ang="0">
                    <a:pos x="314" y="697"/>
                  </a:cxn>
                  <a:cxn ang="0">
                    <a:pos x="246" y="683"/>
                  </a:cxn>
                  <a:cxn ang="0">
                    <a:pos x="182" y="657"/>
                  </a:cxn>
                  <a:cxn ang="0">
                    <a:pos x="127" y="620"/>
                  </a:cxn>
                  <a:cxn ang="0">
                    <a:pos x="80" y="572"/>
                  </a:cxn>
                  <a:cxn ang="0">
                    <a:pos x="42" y="516"/>
                  </a:cxn>
                  <a:cxn ang="0">
                    <a:pos x="16" y="454"/>
                  </a:cxn>
                  <a:cxn ang="0">
                    <a:pos x="3" y="386"/>
                  </a:cxn>
                  <a:cxn ang="0">
                    <a:pos x="3" y="314"/>
                  </a:cxn>
                  <a:cxn ang="0">
                    <a:pos x="16" y="246"/>
                  </a:cxn>
                  <a:cxn ang="0">
                    <a:pos x="42" y="183"/>
                  </a:cxn>
                  <a:cxn ang="0">
                    <a:pos x="80" y="128"/>
                  </a:cxn>
                  <a:cxn ang="0">
                    <a:pos x="127" y="79"/>
                  </a:cxn>
                  <a:cxn ang="0">
                    <a:pos x="182" y="43"/>
                  </a:cxn>
                  <a:cxn ang="0">
                    <a:pos x="246" y="16"/>
                  </a:cxn>
                  <a:cxn ang="0">
                    <a:pos x="314" y="2"/>
                  </a:cxn>
                  <a:cxn ang="0">
                    <a:pos x="385" y="2"/>
                  </a:cxn>
                  <a:cxn ang="0">
                    <a:pos x="453" y="16"/>
                  </a:cxn>
                  <a:cxn ang="0">
                    <a:pos x="515" y="43"/>
                  </a:cxn>
                  <a:cxn ang="0">
                    <a:pos x="572" y="79"/>
                  </a:cxn>
                  <a:cxn ang="0">
                    <a:pos x="619" y="128"/>
                  </a:cxn>
                  <a:cxn ang="0">
                    <a:pos x="656" y="183"/>
                  </a:cxn>
                  <a:cxn ang="0">
                    <a:pos x="682" y="246"/>
                  </a:cxn>
                  <a:cxn ang="0">
                    <a:pos x="696" y="314"/>
                  </a:cxn>
                  <a:cxn ang="0">
                    <a:pos x="696" y="386"/>
                  </a:cxn>
                  <a:cxn ang="0">
                    <a:pos x="682" y="454"/>
                  </a:cxn>
                  <a:cxn ang="0">
                    <a:pos x="656" y="516"/>
                  </a:cxn>
                  <a:cxn ang="0">
                    <a:pos x="619" y="572"/>
                  </a:cxn>
                  <a:cxn ang="0">
                    <a:pos x="572" y="620"/>
                  </a:cxn>
                  <a:cxn ang="0">
                    <a:pos x="515" y="657"/>
                  </a:cxn>
                  <a:cxn ang="0">
                    <a:pos x="453" y="683"/>
                  </a:cxn>
                  <a:cxn ang="0">
                    <a:pos x="385" y="697"/>
                  </a:cxn>
                </a:cxnLst>
                <a:rect l="0" t="0" r="r" b="b"/>
                <a:pathLst>
                  <a:path w="698" h="699">
                    <a:moveTo>
                      <a:pt x="349" y="699"/>
                    </a:moveTo>
                    <a:lnTo>
                      <a:pt x="314" y="697"/>
                    </a:lnTo>
                    <a:lnTo>
                      <a:pt x="279" y="692"/>
                    </a:lnTo>
                    <a:lnTo>
                      <a:pt x="246" y="683"/>
                    </a:lnTo>
                    <a:lnTo>
                      <a:pt x="213" y="671"/>
                    </a:lnTo>
                    <a:lnTo>
                      <a:pt x="182" y="657"/>
                    </a:lnTo>
                    <a:lnTo>
                      <a:pt x="154" y="639"/>
                    </a:lnTo>
                    <a:lnTo>
                      <a:pt x="127" y="620"/>
                    </a:lnTo>
                    <a:lnTo>
                      <a:pt x="103" y="597"/>
                    </a:lnTo>
                    <a:lnTo>
                      <a:pt x="80" y="572"/>
                    </a:lnTo>
                    <a:lnTo>
                      <a:pt x="60" y="545"/>
                    </a:lnTo>
                    <a:lnTo>
                      <a:pt x="42" y="516"/>
                    </a:lnTo>
                    <a:lnTo>
                      <a:pt x="28" y="486"/>
                    </a:lnTo>
                    <a:lnTo>
                      <a:pt x="16" y="454"/>
                    </a:lnTo>
                    <a:lnTo>
                      <a:pt x="7" y="420"/>
                    </a:lnTo>
                    <a:lnTo>
                      <a:pt x="3" y="386"/>
                    </a:lnTo>
                    <a:lnTo>
                      <a:pt x="0" y="350"/>
                    </a:lnTo>
                    <a:lnTo>
                      <a:pt x="3" y="314"/>
                    </a:lnTo>
                    <a:lnTo>
                      <a:pt x="7" y="280"/>
                    </a:lnTo>
                    <a:lnTo>
                      <a:pt x="16" y="246"/>
                    </a:lnTo>
                    <a:lnTo>
                      <a:pt x="28" y="214"/>
                    </a:lnTo>
                    <a:lnTo>
                      <a:pt x="42" y="183"/>
                    </a:lnTo>
                    <a:lnTo>
                      <a:pt x="60" y="154"/>
                    </a:lnTo>
                    <a:lnTo>
                      <a:pt x="80" y="128"/>
                    </a:lnTo>
                    <a:lnTo>
                      <a:pt x="103" y="102"/>
                    </a:lnTo>
                    <a:lnTo>
                      <a:pt x="127" y="79"/>
                    </a:lnTo>
                    <a:lnTo>
                      <a:pt x="154" y="60"/>
                    </a:lnTo>
                    <a:lnTo>
                      <a:pt x="182" y="43"/>
                    </a:lnTo>
                    <a:lnTo>
                      <a:pt x="213" y="28"/>
                    </a:lnTo>
                    <a:lnTo>
                      <a:pt x="246" y="16"/>
                    </a:lnTo>
                    <a:lnTo>
                      <a:pt x="279" y="7"/>
                    </a:lnTo>
                    <a:lnTo>
                      <a:pt x="314" y="2"/>
                    </a:lnTo>
                    <a:lnTo>
                      <a:pt x="349" y="0"/>
                    </a:lnTo>
                    <a:lnTo>
                      <a:pt x="385" y="2"/>
                    </a:lnTo>
                    <a:lnTo>
                      <a:pt x="420" y="7"/>
                    </a:lnTo>
                    <a:lnTo>
                      <a:pt x="453" y="16"/>
                    </a:lnTo>
                    <a:lnTo>
                      <a:pt x="485" y="28"/>
                    </a:lnTo>
                    <a:lnTo>
                      <a:pt x="515" y="43"/>
                    </a:lnTo>
                    <a:lnTo>
                      <a:pt x="544" y="60"/>
                    </a:lnTo>
                    <a:lnTo>
                      <a:pt x="572" y="79"/>
                    </a:lnTo>
                    <a:lnTo>
                      <a:pt x="596" y="102"/>
                    </a:lnTo>
                    <a:lnTo>
                      <a:pt x="619" y="128"/>
                    </a:lnTo>
                    <a:lnTo>
                      <a:pt x="639" y="154"/>
                    </a:lnTo>
                    <a:lnTo>
                      <a:pt x="656" y="183"/>
                    </a:lnTo>
                    <a:lnTo>
                      <a:pt x="671" y="214"/>
                    </a:lnTo>
                    <a:lnTo>
                      <a:pt x="682" y="246"/>
                    </a:lnTo>
                    <a:lnTo>
                      <a:pt x="692" y="280"/>
                    </a:lnTo>
                    <a:lnTo>
                      <a:pt x="696" y="314"/>
                    </a:lnTo>
                    <a:lnTo>
                      <a:pt x="698" y="350"/>
                    </a:lnTo>
                    <a:lnTo>
                      <a:pt x="696" y="386"/>
                    </a:lnTo>
                    <a:lnTo>
                      <a:pt x="692" y="420"/>
                    </a:lnTo>
                    <a:lnTo>
                      <a:pt x="682" y="454"/>
                    </a:lnTo>
                    <a:lnTo>
                      <a:pt x="671" y="486"/>
                    </a:lnTo>
                    <a:lnTo>
                      <a:pt x="656" y="516"/>
                    </a:lnTo>
                    <a:lnTo>
                      <a:pt x="639" y="545"/>
                    </a:lnTo>
                    <a:lnTo>
                      <a:pt x="619" y="572"/>
                    </a:lnTo>
                    <a:lnTo>
                      <a:pt x="596" y="597"/>
                    </a:lnTo>
                    <a:lnTo>
                      <a:pt x="572" y="620"/>
                    </a:lnTo>
                    <a:lnTo>
                      <a:pt x="544" y="639"/>
                    </a:lnTo>
                    <a:lnTo>
                      <a:pt x="515" y="657"/>
                    </a:lnTo>
                    <a:lnTo>
                      <a:pt x="485" y="671"/>
                    </a:lnTo>
                    <a:lnTo>
                      <a:pt x="453" y="683"/>
                    </a:lnTo>
                    <a:lnTo>
                      <a:pt x="420" y="692"/>
                    </a:lnTo>
                    <a:lnTo>
                      <a:pt x="385" y="697"/>
                    </a:lnTo>
                    <a:lnTo>
                      <a:pt x="349" y="6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254"/>
              <p:cNvSpPr>
                <a:spLocks/>
              </p:cNvSpPr>
              <p:nvPr/>
            </p:nvSpPr>
            <p:spPr bwMode="auto">
              <a:xfrm>
                <a:off x="6778625" y="1277144"/>
                <a:ext cx="554038" cy="555625"/>
              </a:xfrm>
              <a:custGeom>
                <a:avLst/>
                <a:gdLst/>
                <a:ahLst/>
                <a:cxnLst>
                  <a:cxn ang="0">
                    <a:pos x="314" y="2"/>
                  </a:cxn>
                  <a:cxn ang="0">
                    <a:pos x="246" y="16"/>
                  </a:cxn>
                  <a:cxn ang="0">
                    <a:pos x="182" y="43"/>
                  </a:cxn>
                  <a:cxn ang="0">
                    <a:pos x="127" y="79"/>
                  </a:cxn>
                  <a:cxn ang="0">
                    <a:pos x="80" y="128"/>
                  </a:cxn>
                  <a:cxn ang="0">
                    <a:pos x="42" y="183"/>
                  </a:cxn>
                  <a:cxn ang="0">
                    <a:pos x="16" y="246"/>
                  </a:cxn>
                  <a:cxn ang="0">
                    <a:pos x="3" y="314"/>
                  </a:cxn>
                  <a:cxn ang="0">
                    <a:pos x="3" y="386"/>
                  </a:cxn>
                  <a:cxn ang="0">
                    <a:pos x="16" y="454"/>
                  </a:cxn>
                  <a:cxn ang="0">
                    <a:pos x="42" y="516"/>
                  </a:cxn>
                  <a:cxn ang="0">
                    <a:pos x="80" y="572"/>
                  </a:cxn>
                  <a:cxn ang="0">
                    <a:pos x="127" y="620"/>
                  </a:cxn>
                  <a:cxn ang="0">
                    <a:pos x="182" y="657"/>
                  </a:cxn>
                  <a:cxn ang="0">
                    <a:pos x="246" y="683"/>
                  </a:cxn>
                  <a:cxn ang="0">
                    <a:pos x="314" y="697"/>
                  </a:cxn>
                  <a:cxn ang="0">
                    <a:pos x="385" y="697"/>
                  </a:cxn>
                  <a:cxn ang="0">
                    <a:pos x="453" y="683"/>
                  </a:cxn>
                  <a:cxn ang="0">
                    <a:pos x="515" y="657"/>
                  </a:cxn>
                  <a:cxn ang="0">
                    <a:pos x="572" y="620"/>
                  </a:cxn>
                  <a:cxn ang="0">
                    <a:pos x="619" y="572"/>
                  </a:cxn>
                  <a:cxn ang="0">
                    <a:pos x="656" y="516"/>
                  </a:cxn>
                  <a:cxn ang="0">
                    <a:pos x="682" y="454"/>
                  </a:cxn>
                  <a:cxn ang="0">
                    <a:pos x="696" y="386"/>
                  </a:cxn>
                  <a:cxn ang="0">
                    <a:pos x="696" y="314"/>
                  </a:cxn>
                  <a:cxn ang="0">
                    <a:pos x="682" y="246"/>
                  </a:cxn>
                  <a:cxn ang="0">
                    <a:pos x="656" y="183"/>
                  </a:cxn>
                  <a:cxn ang="0">
                    <a:pos x="619" y="128"/>
                  </a:cxn>
                  <a:cxn ang="0">
                    <a:pos x="572" y="79"/>
                  </a:cxn>
                  <a:cxn ang="0">
                    <a:pos x="515" y="43"/>
                  </a:cxn>
                  <a:cxn ang="0">
                    <a:pos x="453" y="16"/>
                  </a:cxn>
                  <a:cxn ang="0">
                    <a:pos x="385" y="2"/>
                  </a:cxn>
                </a:cxnLst>
                <a:rect l="0" t="0" r="r" b="b"/>
                <a:pathLst>
                  <a:path w="698" h="699">
                    <a:moveTo>
                      <a:pt x="349" y="0"/>
                    </a:moveTo>
                    <a:lnTo>
                      <a:pt x="314" y="2"/>
                    </a:lnTo>
                    <a:lnTo>
                      <a:pt x="279" y="7"/>
                    </a:lnTo>
                    <a:lnTo>
                      <a:pt x="246" y="16"/>
                    </a:lnTo>
                    <a:lnTo>
                      <a:pt x="213" y="28"/>
                    </a:lnTo>
                    <a:lnTo>
                      <a:pt x="182" y="43"/>
                    </a:lnTo>
                    <a:lnTo>
                      <a:pt x="154" y="60"/>
                    </a:lnTo>
                    <a:lnTo>
                      <a:pt x="127" y="79"/>
                    </a:lnTo>
                    <a:lnTo>
                      <a:pt x="103" y="102"/>
                    </a:lnTo>
                    <a:lnTo>
                      <a:pt x="80" y="128"/>
                    </a:lnTo>
                    <a:lnTo>
                      <a:pt x="60" y="154"/>
                    </a:lnTo>
                    <a:lnTo>
                      <a:pt x="42" y="183"/>
                    </a:lnTo>
                    <a:lnTo>
                      <a:pt x="28" y="214"/>
                    </a:lnTo>
                    <a:lnTo>
                      <a:pt x="16" y="246"/>
                    </a:lnTo>
                    <a:lnTo>
                      <a:pt x="7" y="280"/>
                    </a:lnTo>
                    <a:lnTo>
                      <a:pt x="3" y="314"/>
                    </a:lnTo>
                    <a:lnTo>
                      <a:pt x="0" y="350"/>
                    </a:lnTo>
                    <a:lnTo>
                      <a:pt x="3" y="386"/>
                    </a:lnTo>
                    <a:lnTo>
                      <a:pt x="7" y="420"/>
                    </a:lnTo>
                    <a:lnTo>
                      <a:pt x="16" y="454"/>
                    </a:lnTo>
                    <a:lnTo>
                      <a:pt x="28" y="486"/>
                    </a:lnTo>
                    <a:lnTo>
                      <a:pt x="42" y="516"/>
                    </a:lnTo>
                    <a:lnTo>
                      <a:pt x="60" y="545"/>
                    </a:lnTo>
                    <a:lnTo>
                      <a:pt x="80" y="572"/>
                    </a:lnTo>
                    <a:lnTo>
                      <a:pt x="103" y="597"/>
                    </a:lnTo>
                    <a:lnTo>
                      <a:pt x="127" y="620"/>
                    </a:lnTo>
                    <a:lnTo>
                      <a:pt x="154" y="639"/>
                    </a:lnTo>
                    <a:lnTo>
                      <a:pt x="182" y="657"/>
                    </a:lnTo>
                    <a:lnTo>
                      <a:pt x="213" y="671"/>
                    </a:lnTo>
                    <a:lnTo>
                      <a:pt x="246" y="683"/>
                    </a:lnTo>
                    <a:lnTo>
                      <a:pt x="279" y="692"/>
                    </a:lnTo>
                    <a:lnTo>
                      <a:pt x="314" y="697"/>
                    </a:lnTo>
                    <a:lnTo>
                      <a:pt x="349" y="699"/>
                    </a:lnTo>
                    <a:lnTo>
                      <a:pt x="385" y="697"/>
                    </a:lnTo>
                    <a:lnTo>
                      <a:pt x="420" y="692"/>
                    </a:lnTo>
                    <a:lnTo>
                      <a:pt x="453" y="683"/>
                    </a:lnTo>
                    <a:lnTo>
                      <a:pt x="485" y="671"/>
                    </a:lnTo>
                    <a:lnTo>
                      <a:pt x="515" y="657"/>
                    </a:lnTo>
                    <a:lnTo>
                      <a:pt x="544" y="639"/>
                    </a:lnTo>
                    <a:lnTo>
                      <a:pt x="572" y="620"/>
                    </a:lnTo>
                    <a:lnTo>
                      <a:pt x="596" y="597"/>
                    </a:lnTo>
                    <a:lnTo>
                      <a:pt x="619" y="572"/>
                    </a:lnTo>
                    <a:lnTo>
                      <a:pt x="639" y="545"/>
                    </a:lnTo>
                    <a:lnTo>
                      <a:pt x="656" y="516"/>
                    </a:lnTo>
                    <a:lnTo>
                      <a:pt x="671" y="486"/>
                    </a:lnTo>
                    <a:lnTo>
                      <a:pt x="682" y="454"/>
                    </a:lnTo>
                    <a:lnTo>
                      <a:pt x="692" y="420"/>
                    </a:lnTo>
                    <a:lnTo>
                      <a:pt x="696" y="386"/>
                    </a:lnTo>
                    <a:lnTo>
                      <a:pt x="698" y="350"/>
                    </a:lnTo>
                    <a:lnTo>
                      <a:pt x="696" y="314"/>
                    </a:lnTo>
                    <a:lnTo>
                      <a:pt x="692" y="280"/>
                    </a:lnTo>
                    <a:lnTo>
                      <a:pt x="682" y="246"/>
                    </a:lnTo>
                    <a:lnTo>
                      <a:pt x="671" y="214"/>
                    </a:lnTo>
                    <a:lnTo>
                      <a:pt x="656" y="183"/>
                    </a:lnTo>
                    <a:lnTo>
                      <a:pt x="639" y="154"/>
                    </a:lnTo>
                    <a:lnTo>
                      <a:pt x="619" y="128"/>
                    </a:lnTo>
                    <a:lnTo>
                      <a:pt x="596" y="102"/>
                    </a:lnTo>
                    <a:lnTo>
                      <a:pt x="572" y="79"/>
                    </a:lnTo>
                    <a:lnTo>
                      <a:pt x="544" y="60"/>
                    </a:lnTo>
                    <a:lnTo>
                      <a:pt x="515" y="43"/>
                    </a:lnTo>
                    <a:lnTo>
                      <a:pt x="485" y="28"/>
                    </a:lnTo>
                    <a:lnTo>
                      <a:pt x="453" y="16"/>
                    </a:lnTo>
                    <a:lnTo>
                      <a:pt x="420" y="7"/>
                    </a:lnTo>
                    <a:lnTo>
                      <a:pt x="385" y="2"/>
                    </a:lnTo>
                    <a:lnTo>
                      <a:pt x="34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255"/>
              <p:cNvSpPr>
                <a:spLocks/>
              </p:cNvSpPr>
              <p:nvPr/>
            </p:nvSpPr>
            <p:spPr bwMode="auto">
              <a:xfrm>
                <a:off x="6804025" y="1302544"/>
                <a:ext cx="503238" cy="503237"/>
              </a:xfrm>
              <a:custGeom>
                <a:avLst/>
                <a:gdLst/>
                <a:ahLst/>
                <a:cxnLst>
                  <a:cxn ang="0">
                    <a:pos x="284" y="633"/>
                  </a:cxn>
                  <a:cxn ang="0">
                    <a:pos x="222" y="620"/>
                  </a:cxn>
                  <a:cxn ang="0">
                    <a:pos x="166" y="596"/>
                  </a:cxn>
                  <a:cxn ang="0">
                    <a:pos x="115" y="561"/>
                  </a:cxn>
                  <a:cxn ang="0">
                    <a:pos x="72" y="519"/>
                  </a:cxn>
                  <a:cxn ang="0">
                    <a:pos x="38" y="468"/>
                  </a:cxn>
                  <a:cxn ang="0">
                    <a:pos x="13" y="411"/>
                  </a:cxn>
                  <a:cxn ang="0">
                    <a:pos x="1" y="349"/>
                  </a:cxn>
                  <a:cxn ang="0">
                    <a:pos x="1" y="285"/>
                  </a:cxn>
                  <a:cxn ang="0">
                    <a:pos x="13" y="224"/>
                  </a:cxn>
                  <a:cxn ang="0">
                    <a:pos x="38" y="166"/>
                  </a:cxn>
                  <a:cxn ang="0">
                    <a:pos x="72" y="115"/>
                  </a:cxn>
                  <a:cxn ang="0">
                    <a:pos x="115" y="73"/>
                  </a:cxn>
                  <a:cxn ang="0">
                    <a:pos x="166" y="38"/>
                  </a:cxn>
                  <a:cxn ang="0">
                    <a:pos x="222" y="14"/>
                  </a:cxn>
                  <a:cxn ang="0">
                    <a:pos x="284" y="1"/>
                  </a:cxn>
                  <a:cxn ang="0">
                    <a:pos x="349" y="1"/>
                  </a:cxn>
                  <a:cxn ang="0">
                    <a:pos x="411" y="14"/>
                  </a:cxn>
                  <a:cxn ang="0">
                    <a:pos x="467" y="38"/>
                  </a:cxn>
                  <a:cxn ang="0">
                    <a:pos x="518" y="73"/>
                  </a:cxn>
                  <a:cxn ang="0">
                    <a:pos x="561" y="115"/>
                  </a:cxn>
                  <a:cxn ang="0">
                    <a:pos x="595" y="166"/>
                  </a:cxn>
                  <a:cxn ang="0">
                    <a:pos x="619" y="224"/>
                  </a:cxn>
                  <a:cxn ang="0">
                    <a:pos x="632" y="285"/>
                  </a:cxn>
                  <a:cxn ang="0">
                    <a:pos x="632" y="349"/>
                  </a:cxn>
                  <a:cxn ang="0">
                    <a:pos x="619" y="411"/>
                  </a:cxn>
                  <a:cxn ang="0">
                    <a:pos x="595" y="468"/>
                  </a:cxn>
                  <a:cxn ang="0">
                    <a:pos x="561" y="519"/>
                  </a:cxn>
                  <a:cxn ang="0">
                    <a:pos x="518" y="561"/>
                  </a:cxn>
                  <a:cxn ang="0">
                    <a:pos x="467" y="596"/>
                  </a:cxn>
                  <a:cxn ang="0">
                    <a:pos x="411" y="620"/>
                  </a:cxn>
                  <a:cxn ang="0">
                    <a:pos x="349" y="633"/>
                  </a:cxn>
                </a:cxnLst>
                <a:rect l="0" t="0" r="r" b="b"/>
                <a:pathLst>
                  <a:path w="633" h="634">
                    <a:moveTo>
                      <a:pt x="316" y="634"/>
                    </a:moveTo>
                    <a:lnTo>
                      <a:pt x="284" y="633"/>
                    </a:lnTo>
                    <a:lnTo>
                      <a:pt x="253" y="627"/>
                    </a:lnTo>
                    <a:lnTo>
                      <a:pt x="222" y="620"/>
                    </a:lnTo>
                    <a:lnTo>
                      <a:pt x="193" y="608"/>
                    </a:lnTo>
                    <a:lnTo>
                      <a:pt x="166" y="596"/>
                    </a:lnTo>
                    <a:lnTo>
                      <a:pt x="139" y="580"/>
                    </a:lnTo>
                    <a:lnTo>
                      <a:pt x="115" y="561"/>
                    </a:lnTo>
                    <a:lnTo>
                      <a:pt x="93" y="540"/>
                    </a:lnTo>
                    <a:lnTo>
                      <a:pt x="72" y="519"/>
                    </a:lnTo>
                    <a:lnTo>
                      <a:pt x="54" y="494"/>
                    </a:lnTo>
                    <a:lnTo>
                      <a:pt x="38" y="468"/>
                    </a:lnTo>
                    <a:lnTo>
                      <a:pt x="25" y="440"/>
                    </a:lnTo>
                    <a:lnTo>
                      <a:pt x="13" y="411"/>
                    </a:lnTo>
                    <a:lnTo>
                      <a:pt x="7" y="380"/>
                    </a:lnTo>
                    <a:lnTo>
                      <a:pt x="1" y="349"/>
                    </a:lnTo>
                    <a:lnTo>
                      <a:pt x="0" y="317"/>
                    </a:lnTo>
                    <a:lnTo>
                      <a:pt x="1" y="285"/>
                    </a:lnTo>
                    <a:lnTo>
                      <a:pt x="7" y="254"/>
                    </a:lnTo>
                    <a:lnTo>
                      <a:pt x="13" y="224"/>
                    </a:lnTo>
                    <a:lnTo>
                      <a:pt x="25" y="194"/>
                    </a:lnTo>
                    <a:lnTo>
                      <a:pt x="38" y="166"/>
                    </a:lnTo>
                    <a:lnTo>
                      <a:pt x="54" y="141"/>
                    </a:lnTo>
                    <a:lnTo>
                      <a:pt x="72" y="115"/>
                    </a:lnTo>
                    <a:lnTo>
                      <a:pt x="93" y="93"/>
                    </a:lnTo>
                    <a:lnTo>
                      <a:pt x="115" y="73"/>
                    </a:lnTo>
                    <a:lnTo>
                      <a:pt x="139" y="54"/>
                    </a:lnTo>
                    <a:lnTo>
                      <a:pt x="166" y="38"/>
                    </a:lnTo>
                    <a:lnTo>
                      <a:pt x="193" y="25"/>
                    </a:lnTo>
                    <a:lnTo>
                      <a:pt x="222" y="14"/>
                    </a:lnTo>
                    <a:lnTo>
                      <a:pt x="253" y="7"/>
                    </a:lnTo>
                    <a:lnTo>
                      <a:pt x="284" y="1"/>
                    </a:lnTo>
                    <a:lnTo>
                      <a:pt x="316" y="0"/>
                    </a:lnTo>
                    <a:lnTo>
                      <a:pt x="349" y="1"/>
                    </a:lnTo>
                    <a:lnTo>
                      <a:pt x="380" y="7"/>
                    </a:lnTo>
                    <a:lnTo>
                      <a:pt x="411" y="14"/>
                    </a:lnTo>
                    <a:lnTo>
                      <a:pt x="440" y="25"/>
                    </a:lnTo>
                    <a:lnTo>
                      <a:pt x="467" y="38"/>
                    </a:lnTo>
                    <a:lnTo>
                      <a:pt x="494" y="54"/>
                    </a:lnTo>
                    <a:lnTo>
                      <a:pt x="518" y="73"/>
                    </a:lnTo>
                    <a:lnTo>
                      <a:pt x="541" y="93"/>
                    </a:lnTo>
                    <a:lnTo>
                      <a:pt x="561" y="115"/>
                    </a:lnTo>
                    <a:lnTo>
                      <a:pt x="579" y="141"/>
                    </a:lnTo>
                    <a:lnTo>
                      <a:pt x="595" y="166"/>
                    </a:lnTo>
                    <a:lnTo>
                      <a:pt x="608" y="194"/>
                    </a:lnTo>
                    <a:lnTo>
                      <a:pt x="619" y="224"/>
                    </a:lnTo>
                    <a:lnTo>
                      <a:pt x="626" y="254"/>
                    </a:lnTo>
                    <a:lnTo>
                      <a:pt x="632" y="285"/>
                    </a:lnTo>
                    <a:lnTo>
                      <a:pt x="633" y="317"/>
                    </a:lnTo>
                    <a:lnTo>
                      <a:pt x="632" y="349"/>
                    </a:lnTo>
                    <a:lnTo>
                      <a:pt x="626" y="380"/>
                    </a:lnTo>
                    <a:lnTo>
                      <a:pt x="619" y="411"/>
                    </a:lnTo>
                    <a:lnTo>
                      <a:pt x="608" y="440"/>
                    </a:lnTo>
                    <a:lnTo>
                      <a:pt x="595" y="468"/>
                    </a:lnTo>
                    <a:lnTo>
                      <a:pt x="579" y="494"/>
                    </a:lnTo>
                    <a:lnTo>
                      <a:pt x="561" y="519"/>
                    </a:lnTo>
                    <a:lnTo>
                      <a:pt x="541" y="540"/>
                    </a:lnTo>
                    <a:lnTo>
                      <a:pt x="518" y="561"/>
                    </a:lnTo>
                    <a:lnTo>
                      <a:pt x="494" y="580"/>
                    </a:lnTo>
                    <a:lnTo>
                      <a:pt x="467" y="596"/>
                    </a:lnTo>
                    <a:lnTo>
                      <a:pt x="440" y="608"/>
                    </a:lnTo>
                    <a:lnTo>
                      <a:pt x="411" y="620"/>
                    </a:lnTo>
                    <a:lnTo>
                      <a:pt x="380" y="627"/>
                    </a:lnTo>
                    <a:lnTo>
                      <a:pt x="349" y="633"/>
                    </a:lnTo>
                    <a:lnTo>
                      <a:pt x="316" y="6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256"/>
              <p:cNvSpPr>
                <a:spLocks/>
              </p:cNvSpPr>
              <p:nvPr/>
            </p:nvSpPr>
            <p:spPr bwMode="auto">
              <a:xfrm>
                <a:off x="6804025" y="1302544"/>
                <a:ext cx="503238" cy="503237"/>
              </a:xfrm>
              <a:custGeom>
                <a:avLst/>
                <a:gdLst/>
                <a:ahLst/>
                <a:cxnLst>
                  <a:cxn ang="0">
                    <a:pos x="284" y="1"/>
                  </a:cxn>
                  <a:cxn ang="0">
                    <a:pos x="222" y="14"/>
                  </a:cxn>
                  <a:cxn ang="0">
                    <a:pos x="166" y="38"/>
                  </a:cxn>
                  <a:cxn ang="0">
                    <a:pos x="115" y="73"/>
                  </a:cxn>
                  <a:cxn ang="0">
                    <a:pos x="72" y="115"/>
                  </a:cxn>
                  <a:cxn ang="0">
                    <a:pos x="38" y="166"/>
                  </a:cxn>
                  <a:cxn ang="0">
                    <a:pos x="13" y="224"/>
                  </a:cxn>
                  <a:cxn ang="0">
                    <a:pos x="1" y="285"/>
                  </a:cxn>
                  <a:cxn ang="0">
                    <a:pos x="1" y="349"/>
                  </a:cxn>
                  <a:cxn ang="0">
                    <a:pos x="13" y="411"/>
                  </a:cxn>
                  <a:cxn ang="0">
                    <a:pos x="38" y="468"/>
                  </a:cxn>
                  <a:cxn ang="0">
                    <a:pos x="72" y="519"/>
                  </a:cxn>
                  <a:cxn ang="0">
                    <a:pos x="115" y="561"/>
                  </a:cxn>
                  <a:cxn ang="0">
                    <a:pos x="166" y="596"/>
                  </a:cxn>
                  <a:cxn ang="0">
                    <a:pos x="222" y="620"/>
                  </a:cxn>
                  <a:cxn ang="0">
                    <a:pos x="284" y="633"/>
                  </a:cxn>
                  <a:cxn ang="0">
                    <a:pos x="349" y="633"/>
                  </a:cxn>
                  <a:cxn ang="0">
                    <a:pos x="411" y="620"/>
                  </a:cxn>
                  <a:cxn ang="0">
                    <a:pos x="467" y="596"/>
                  </a:cxn>
                  <a:cxn ang="0">
                    <a:pos x="518" y="561"/>
                  </a:cxn>
                  <a:cxn ang="0">
                    <a:pos x="561" y="519"/>
                  </a:cxn>
                  <a:cxn ang="0">
                    <a:pos x="595" y="468"/>
                  </a:cxn>
                  <a:cxn ang="0">
                    <a:pos x="619" y="411"/>
                  </a:cxn>
                  <a:cxn ang="0">
                    <a:pos x="632" y="349"/>
                  </a:cxn>
                  <a:cxn ang="0">
                    <a:pos x="632" y="285"/>
                  </a:cxn>
                  <a:cxn ang="0">
                    <a:pos x="619" y="224"/>
                  </a:cxn>
                  <a:cxn ang="0">
                    <a:pos x="595" y="166"/>
                  </a:cxn>
                  <a:cxn ang="0">
                    <a:pos x="561" y="115"/>
                  </a:cxn>
                  <a:cxn ang="0">
                    <a:pos x="518" y="73"/>
                  </a:cxn>
                  <a:cxn ang="0">
                    <a:pos x="467" y="38"/>
                  </a:cxn>
                  <a:cxn ang="0">
                    <a:pos x="411" y="14"/>
                  </a:cxn>
                  <a:cxn ang="0">
                    <a:pos x="349" y="1"/>
                  </a:cxn>
                </a:cxnLst>
                <a:rect l="0" t="0" r="r" b="b"/>
                <a:pathLst>
                  <a:path w="633" h="634">
                    <a:moveTo>
                      <a:pt x="316" y="0"/>
                    </a:moveTo>
                    <a:lnTo>
                      <a:pt x="284" y="1"/>
                    </a:lnTo>
                    <a:lnTo>
                      <a:pt x="253" y="7"/>
                    </a:lnTo>
                    <a:lnTo>
                      <a:pt x="222" y="14"/>
                    </a:lnTo>
                    <a:lnTo>
                      <a:pt x="193" y="25"/>
                    </a:lnTo>
                    <a:lnTo>
                      <a:pt x="166" y="38"/>
                    </a:lnTo>
                    <a:lnTo>
                      <a:pt x="139" y="54"/>
                    </a:lnTo>
                    <a:lnTo>
                      <a:pt x="115" y="73"/>
                    </a:lnTo>
                    <a:lnTo>
                      <a:pt x="93" y="93"/>
                    </a:lnTo>
                    <a:lnTo>
                      <a:pt x="72" y="115"/>
                    </a:lnTo>
                    <a:lnTo>
                      <a:pt x="54" y="141"/>
                    </a:lnTo>
                    <a:lnTo>
                      <a:pt x="38" y="166"/>
                    </a:lnTo>
                    <a:lnTo>
                      <a:pt x="25" y="194"/>
                    </a:lnTo>
                    <a:lnTo>
                      <a:pt x="13" y="224"/>
                    </a:lnTo>
                    <a:lnTo>
                      <a:pt x="7" y="254"/>
                    </a:lnTo>
                    <a:lnTo>
                      <a:pt x="1" y="285"/>
                    </a:lnTo>
                    <a:lnTo>
                      <a:pt x="0" y="317"/>
                    </a:lnTo>
                    <a:lnTo>
                      <a:pt x="1" y="349"/>
                    </a:lnTo>
                    <a:lnTo>
                      <a:pt x="7" y="380"/>
                    </a:lnTo>
                    <a:lnTo>
                      <a:pt x="13" y="411"/>
                    </a:lnTo>
                    <a:lnTo>
                      <a:pt x="25" y="440"/>
                    </a:lnTo>
                    <a:lnTo>
                      <a:pt x="38" y="468"/>
                    </a:lnTo>
                    <a:lnTo>
                      <a:pt x="54" y="494"/>
                    </a:lnTo>
                    <a:lnTo>
                      <a:pt x="72" y="519"/>
                    </a:lnTo>
                    <a:lnTo>
                      <a:pt x="93" y="540"/>
                    </a:lnTo>
                    <a:lnTo>
                      <a:pt x="115" y="561"/>
                    </a:lnTo>
                    <a:lnTo>
                      <a:pt x="139" y="580"/>
                    </a:lnTo>
                    <a:lnTo>
                      <a:pt x="166" y="596"/>
                    </a:lnTo>
                    <a:lnTo>
                      <a:pt x="193" y="608"/>
                    </a:lnTo>
                    <a:lnTo>
                      <a:pt x="222" y="620"/>
                    </a:lnTo>
                    <a:lnTo>
                      <a:pt x="253" y="627"/>
                    </a:lnTo>
                    <a:lnTo>
                      <a:pt x="284" y="633"/>
                    </a:lnTo>
                    <a:lnTo>
                      <a:pt x="316" y="634"/>
                    </a:lnTo>
                    <a:lnTo>
                      <a:pt x="349" y="633"/>
                    </a:lnTo>
                    <a:lnTo>
                      <a:pt x="380" y="627"/>
                    </a:lnTo>
                    <a:lnTo>
                      <a:pt x="411" y="620"/>
                    </a:lnTo>
                    <a:lnTo>
                      <a:pt x="440" y="608"/>
                    </a:lnTo>
                    <a:lnTo>
                      <a:pt x="467" y="596"/>
                    </a:lnTo>
                    <a:lnTo>
                      <a:pt x="494" y="580"/>
                    </a:lnTo>
                    <a:lnTo>
                      <a:pt x="518" y="561"/>
                    </a:lnTo>
                    <a:lnTo>
                      <a:pt x="541" y="540"/>
                    </a:lnTo>
                    <a:lnTo>
                      <a:pt x="561" y="519"/>
                    </a:lnTo>
                    <a:lnTo>
                      <a:pt x="579" y="494"/>
                    </a:lnTo>
                    <a:lnTo>
                      <a:pt x="595" y="468"/>
                    </a:lnTo>
                    <a:lnTo>
                      <a:pt x="608" y="440"/>
                    </a:lnTo>
                    <a:lnTo>
                      <a:pt x="619" y="411"/>
                    </a:lnTo>
                    <a:lnTo>
                      <a:pt x="626" y="380"/>
                    </a:lnTo>
                    <a:lnTo>
                      <a:pt x="632" y="349"/>
                    </a:lnTo>
                    <a:lnTo>
                      <a:pt x="633" y="317"/>
                    </a:lnTo>
                    <a:lnTo>
                      <a:pt x="632" y="285"/>
                    </a:lnTo>
                    <a:lnTo>
                      <a:pt x="626" y="254"/>
                    </a:lnTo>
                    <a:lnTo>
                      <a:pt x="619" y="224"/>
                    </a:lnTo>
                    <a:lnTo>
                      <a:pt x="608" y="194"/>
                    </a:lnTo>
                    <a:lnTo>
                      <a:pt x="595" y="166"/>
                    </a:lnTo>
                    <a:lnTo>
                      <a:pt x="579" y="141"/>
                    </a:lnTo>
                    <a:lnTo>
                      <a:pt x="561" y="115"/>
                    </a:lnTo>
                    <a:lnTo>
                      <a:pt x="541" y="93"/>
                    </a:lnTo>
                    <a:lnTo>
                      <a:pt x="518" y="73"/>
                    </a:lnTo>
                    <a:lnTo>
                      <a:pt x="494" y="54"/>
                    </a:lnTo>
                    <a:lnTo>
                      <a:pt x="467" y="38"/>
                    </a:lnTo>
                    <a:lnTo>
                      <a:pt x="440" y="25"/>
                    </a:lnTo>
                    <a:lnTo>
                      <a:pt x="411" y="14"/>
                    </a:lnTo>
                    <a:lnTo>
                      <a:pt x="380" y="7"/>
                    </a:lnTo>
                    <a:lnTo>
                      <a:pt x="349" y="1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257"/>
              <p:cNvSpPr>
                <a:spLocks/>
              </p:cNvSpPr>
              <p:nvPr/>
            </p:nvSpPr>
            <p:spPr bwMode="auto">
              <a:xfrm>
                <a:off x="6829425" y="1329531"/>
                <a:ext cx="450850" cy="450850"/>
              </a:xfrm>
              <a:custGeom>
                <a:avLst/>
                <a:gdLst/>
                <a:ahLst/>
                <a:cxnLst>
                  <a:cxn ang="0">
                    <a:pos x="256" y="566"/>
                  </a:cxn>
                  <a:cxn ang="0">
                    <a:pos x="199" y="555"/>
                  </a:cxn>
                  <a:cxn ang="0">
                    <a:pos x="148" y="533"/>
                  </a:cxn>
                  <a:cxn ang="0">
                    <a:pos x="104" y="503"/>
                  </a:cxn>
                  <a:cxn ang="0">
                    <a:pos x="64" y="464"/>
                  </a:cxn>
                  <a:cxn ang="0">
                    <a:pos x="34" y="419"/>
                  </a:cxn>
                  <a:cxn ang="0">
                    <a:pos x="13" y="368"/>
                  </a:cxn>
                  <a:cxn ang="0">
                    <a:pos x="1" y="312"/>
                  </a:cxn>
                  <a:cxn ang="0">
                    <a:pos x="1" y="254"/>
                  </a:cxn>
                  <a:cxn ang="0">
                    <a:pos x="13" y="199"/>
                  </a:cxn>
                  <a:cxn ang="0">
                    <a:pos x="34" y="148"/>
                  </a:cxn>
                  <a:cxn ang="0">
                    <a:pos x="64" y="102"/>
                  </a:cxn>
                  <a:cxn ang="0">
                    <a:pos x="104" y="64"/>
                  </a:cxn>
                  <a:cxn ang="0">
                    <a:pos x="148" y="34"/>
                  </a:cxn>
                  <a:cxn ang="0">
                    <a:pos x="199" y="12"/>
                  </a:cxn>
                  <a:cxn ang="0">
                    <a:pos x="256" y="1"/>
                  </a:cxn>
                  <a:cxn ang="0">
                    <a:pos x="313" y="1"/>
                  </a:cxn>
                  <a:cxn ang="0">
                    <a:pos x="369" y="12"/>
                  </a:cxn>
                  <a:cxn ang="0">
                    <a:pos x="420" y="34"/>
                  </a:cxn>
                  <a:cxn ang="0">
                    <a:pos x="465" y="64"/>
                  </a:cxn>
                  <a:cxn ang="0">
                    <a:pos x="503" y="102"/>
                  </a:cxn>
                  <a:cxn ang="0">
                    <a:pos x="534" y="148"/>
                  </a:cxn>
                  <a:cxn ang="0">
                    <a:pos x="556" y="199"/>
                  </a:cxn>
                  <a:cxn ang="0">
                    <a:pos x="568" y="254"/>
                  </a:cxn>
                  <a:cxn ang="0">
                    <a:pos x="568" y="312"/>
                  </a:cxn>
                  <a:cxn ang="0">
                    <a:pos x="556" y="368"/>
                  </a:cxn>
                  <a:cxn ang="0">
                    <a:pos x="534" y="419"/>
                  </a:cxn>
                  <a:cxn ang="0">
                    <a:pos x="503" y="464"/>
                  </a:cxn>
                  <a:cxn ang="0">
                    <a:pos x="465" y="503"/>
                  </a:cxn>
                  <a:cxn ang="0">
                    <a:pos x="420" y="533"/>
                  </a:cxn>
                  <a:cxn ang="0">
                    <a:pos x="369" y="555"/>
                  </a:cxn>
                  <a:cxn ang="0">
                    <a:pos x="313" y="566"/>
                  </a:cxn>
                </a:cxnLst>
                <a:rect l="0" t="0" r="r" b="b"/>
                <a:pathLst>
                  <a:path w="569" h="567">
                    <a:moveTo>
                      <a:pt x="284" y="567"/>
                    </a:moveTo>
                    <a:lnTo>
                      <a:pt x="256" y="566"/>
                    </a:lnTo>
                    <a:lnTo>
                      <a:pt x="227" y="562"/>
                    </a:lnTo>
                    <a:lnTo>
                      <a:pt x="199" y="555"/>
                    </a:lnTo>
                    <a:lnTo>
                      <a:pt x="174" y="546"/>
                    </a:lnTo>
                    <a:lnTo>
                      <a:pt x="148" y="533"/>
                    </a:lnTo>
                    <a:lnTo>
                      <a:pt x="125" y="519"/>
                    </a:lnTo>
                    <a:lnTo>
                      <a:pt x="104" y="503"/>
                    </a:lnTo>
                    <a:lnTo>
                      <a:pt x="83" y="485"/>
                    </a:lnTo>
                    <a:lnTo>
                      <a:pt x="64" y="464"/>
                    </a:lnTo>
                    <a:lnTo>
                      <a:pt x="48" y="442"/>
                    </a:lnTo>
                    <a:lnTo>
                      <a:pt x="34" y="419"/>
                    </a:lnTo>
                    <a:lnTo>
                      <a:pt x="22" y="394"/>
                    </a:lnTo>
                    <a:lnTo>
                      <a:pt x="13" y="368"/>
                    </a:lnTo>
                    <a:lnTo>
                      <a:pt x="6" y="341"/>
                    </a:lnTo>
                    <a:lnTo>
                      <a:pt x="1" y="312"/>
                    </a:lnTo>
                    <a:lnTo>
                      <a:pt x="0" y="283"/>
                    </a:lnTo>
                    <a:lnTo>
                      <a:pt x="1" y="254"/>
                    </a:lnTo>
                    <a:lnTo>
                      <a:pt x="6" y="225"/>
                    </a:lnTo>
                    <a:lnTo>
                      <a:pt x="13" y="199"/>
                    </a:lnTo>
                    <a:lnTo>
                      <a:pt x="22" y="172"/>
                    </a:lnTo>
                    <a:lnTo>
                      <a:pt x="34" y="148"/>
                    </a:lnTo>
                    <a:lnTo>
                      <a:pt x="48" y="124"/>
                    </a:lnTo>
                    <a:lnTo>
                      <a:pt x="64" y="102"/>
                    </a:lnTo>
                    <a:lnTo>
                      <a:pt x="83" y="82"/>
                    </a:lnTo>
                    <a:lnTo>
                      <a:pt x="104" y="64"/>
                    </a:lnTo>
                    <a:lnTo>
                      <a:pt x="125" y="48"/>
                    </a:lnTo>
                    <a:lnTo>
                      <a:pt x="148" y="34"/>
                    </a:lnTo>
                    <a:lnTo>
                      <a:pt x="174" y="21"/>
                    </a:lnTo>
                    <a:lnTo>
                      <a:pt x="199" y="12"/>
                    </a:lnTo>
                    <a:lnTo>
                      <a:pt x="227" y="5"/>
                    </a:lnTo>
                    <a:lnTo>
                      <a:pt x="256" y="1"/>
                    </a:lnTo>
                    <a:lnTo>
                      <a:pt x="284" y="0"/>
                    </a:lnTo>
                    <a:lnTo>
                      <a:pt x="313" y="1"/>
                    </a:lnTo>
                    <a:lnTo>
                      <a:pt x="342" y="5"/>
                    </a:lnTo>
                    <a:lnTo>
                      <a:pt x="369" y="12"/>
                    </a:lnTo>
                    <a:lnTo>
                      <a:pt x="395" y="21"/>
                    </a:lnTo>
                    <a:lnTo>
                      <a:pt x="420" y="34"/>
                    </a:lnTo>
                    <a:lnTo>
                      <a:pt x="443" y="48"/>
                    </a:lnTo>
                    <a:lnTo>
                      <a:pt x="465" y="64"/>
                    </a:lnTo>
                    <a:lnTo>
                      <a:pt x="486" y="82"/>
                    </a:lnTo>
                    <a:lnTo>
                      <a:pt x="503" y="102"/>
                    </a:lnTo>
                    <a:lnTo>
                      <a:pt x="521" y="124"/>
                    </a:lnTo>
                    <a:lnTo>
                      <a:pt x="534" y="148"/>
                    </a:lnTo>
                    <a:lnTo>
                      <a:pt x="547" y="172"/>
                    </a:lnTo>
                    <a:lnTo>
                      <a:pt x="556" y="199"/>
                    </a:lnTo>
                    <a:lnTo>
                      <a:pt x="563" y="225"/>
                    </a:lnTo>
                    <a:lnTo>
                      <a:pt x="568" y="254"/>
                    </a:lnTo>
                    <a:lnTo>
                      <a:pt x="569" y="283"/>
                    </a:lnTo>
                    <a:lnTo>
                      <a:pt x="568" y="312"/>
                    </a:lnTo>
                    <a:lnTo>
                      <a:pt x="563" y="341"/>
                    </a:lnTo>
                    <a:lnTo>
                      <a:pt x="556" y="368"/>
                    </a:lnTo>
                    <a:lnTo>
                      <a:pt x="547" y="394"/>
                    </a:lnTo>
                    <a:lnTo>
                      <a:pt x="534" y="419"/>
                    </a:lnTo>
                    <a:lnTo>
                      <a:pt x="521" y="442"/>
                    </a:lnTo>
                    <a:lnTo>
                      <a:pt x="503" y="464"/>
                    </a:lnTo>
                    <a:lnTo>
                      <a:pt x="486" y="485"/>
                    </a:lnTo>
                    <a:lnTo>
                      <a:pt x="465" y="503"/>
                    </a:lnTo>
                    <a:lnTo>
                      <a:pt x="443" y="519"/>
                    </a:lnTo>
                    <a:lnTo>
                      <a:pt x="420" y="533"/>
                    </a:lnTo>
                    <a:lnTo>
                      <a:pt x="395" y="546"/>
                    </a:lnTo>
                    <a:lnTo>
                      <a:pt x="369" y="555"/>
                    </a:lnTo>
                    <a:lnTo>
                      <a:pt x="342" y="562"/>
                    </a:lnTo>
                    <a:lnTo>
                      <a:pt x="313" y="566"/>
                    </a:lnTo>
                    <a:lnTo>
                      <a:pt x="284" y="5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258"/>
              <p:cNvSpPr>
                <a:spLocks/>
              </p:cNvSpPr>
              <p:nvPr/>
            </p:nvSpPr>
            <p:spPr bwMode="auto">
              <a:xfrm>
                <a:off x="6829425" y="1329531"/>
                <a:ext cx="450850" cy="450850"/>
              </a:xfrm>
              <a:custGeom>
                <a:avLst/>
                <a:gdLst/>
                <a:ahLst/>
                <a:cxnLst>
                  <a:cxn ang="0">
                    <a:pos x="256" y="1"/>
                  </a:cxn>
                  <a:cxn ang="0">
                    <a:pos x="199" y="12"/>
                  </a:cxn>
                  <a:cxn ang="0">
                    <a:pos x="148" y="34"/>
                  </a:cxn>
                  <a:cxn ang="0">
                    <a:pos x="104" y="64"/>
                  </a:cxn>
                  <a:cxn ang="0">
                    <a:pos x="64" y="102"/>
                  </a:cxn>
                  <a:cxn ang="0">
                    <a:pos x="34" y="148"/>
                  </a:cxn>
                  <a:cxn ang="0">
                    <a:pos x="13" y="199"/>
                  </a:cxn>
                  <a:cxn ang="0">
                    <a:pos x="1" y="254"/>
                  </a:cxn>
                  <a:cxn ang="0">
                    <a:pos x="1" y="312"/>
                  </a:cxn>
                  <a:cxn ang="0">
                    <a:pos x="13" y="368"/>
                  </a:cxn>
                  <a:cxn ang="0">
                    <a:pos x="34" y="419"/>
                  </a:cxn>
                  <a:cxn ang="0">
                    <a:pos x="64" y="464"/>
                  </a:cxn>
                  <a:cxn ang="0">
                    <a:pos x="104" y="503"/>
                  </a:cxn>
                  <a:cxn ang="0">
                    <a:pos x="148" y="533"/>
                  </a:cxn>
                  <a:cxn ang="0">
                    <a:pos x="199" y="555"/>
                  </a:cxn>
                  <a:cxn ang="0">
                    <a:pos x="256" y="566"/>
                  </a:cxn>
                  <a:cxn ang="0">
                    <a:pos x="313" y="566"/>
                  </a:cxn>
                  <a:cxn ang="0">
                    <a:pos x="369" y="555"/>
                  </a:cxn>
                  <a:cxn ang="0">
                    <a:pos x="420" y="533"/>
                  </a:cxn>
                  <a:cxn ang="0">
                    <a:pos x="465" y="503"/>
                  </a:cxn>
                  <a:cxn ang="0">
                    <a:pos x="503" y="464"/>
                  </a:cxn>
                  <a:cxn ang="0">
                    <a:pos x="534" y="419"/>
                  </a:cxn>
                  <a:cxn ang="0">
                    <a:pos x="556" y="368"/>
                  </a:cxn>
                  <a:cxn ang="0">
                    <a:pos x="568" y="312"/>
                  </a:cxn>
                  <a:cxn ang="0">
                    <a:pos x="568" y="254"/>
                  </a:cxn>
                  <a:cxn ang="0">
                    <a:pos x="556" y="199"/>
                  </a:cxn>
                  <a:cxn ang="0">
                    <a:pos x="534" y="148"/>
                  </a:cxn>
                  <a:cxn ang="0">
                    <a:pos x="503" y="102"/>
                  </a:cxn>
                  <a:cxn ang="0">
                    <a:pos x="465" y="64"/>
                  </a:cxn>
                  <a:cxn ang="0">
                    <a:pos x="420" y="34"/>
                  </a:cxn>
                  <a:cxn ang="0">
                    <a:pos x="369" y="12"/>
                  </a:cxn>
                  <a:cxn ang="0">
                    <a:pos x="313" y="1"/>
                  </a:cxn>
                </a:cxnLst>
                <a:rect l="0" t="0" r="r" b="b"/>
                <a:pathLst>
                  <a:path w="569" h="567">
                    <a:moveTo>
                      <a:pt x="284" y="0"/>
                    </a:moveTo>
                    <a:lnTo>
                      <a:pt x="256" y="1"/>
                    </a:lnTo>
                    <a:lnTo>
                      <a:pt x="227" y="5"/>
                    </a:lnTo>
                    <a:lnTo>
                      <a:pt x="199" y="12"/>
                    </a:lnTo>
                    <a:lnTo>
                      <a:pt x="174" y="21"/>
                    </a:lnTo>
                    <a:lnTo>
                      <a:pt x="148" y="34"/>
                    </a:lnTo>
                    <a:lnTo>
                      <a:pt x="125" y="48"/>
                    </a:lnTo>
                    <a:lnTo>
                      <a:pt x="104" y="64"/>
                    </a:lnTo>
                    <a:lnTo>
                      <a:pt x="83" y="82"/>
                    </a:lnTo>
                    <a:lnTo>
                      <a:pt x="64" y="102"/>
                    </a:lnTo>
                    <a:lnTo>
                      <a:pt x="48" y="124"/>
                    </a:lnTo>
                    <a:lnTo>
                      <a:pt x="34" y="148"/>
                    </a:lnTo>
                    <a:lnTo>
                      <a:pt x="22" y="172"/>
                    </a:lnTo>
                    <a:lnTo>
                      <a:pt x="13" y="199"/>
                    </a:lnTo>
                    <a:lnTo>
                      <a:pt x="6" y="225"/>
                    </a:lnTo>
                    <a:lnTo>
                      <a:pt x="1" y="254"/>
                    </a:lnTo>
                    <a:lnTo>
                      <a:pt x="0" y="283"/>
                    </a:lnTo>
                    <a:lnTo>
                      <a:pt x="1" y="312"/>
                    </a:lnTo>
                    <a:lnTo>
                      <a:pt x="6" y="341"/>
                    </a:lnTo>
                    <a:lnTo>
                      <a:pt x="13" y="368"/>
                    </a:lnTo>
                    <a:lnTo>
                      <a:pt x="22" y="394"/>
                    </a:lnTo>
                    <a:lnTo>
                      <a:pt x="34" y="419"/>
                    </a:lnTo>
                    <a:lnTo>
                      <a:pt x="48" y="442"/>
                    </a:lnTo>
                    <a:lnTo>
                      <a:pt x="64" y="464"/>
                    </a:lnTo>
                    <a:lnTo>
                      <a:pt x="83" y="485"/>
                    </a:lnTo>
                    <a:lnTo>
                      <a:pt x="104" y="503"/>
                    </a:lnTo>
                    <a:lnTo>
                      <a:pt x="125" y="519"/>
                    </a:lnTo>
                    <a:lnTo>
                      <a:pt x="148" y="533"/>
                    </a:lnTo>
                    <a:lnTo>
                      <a:pt x="174" y="546"/>
                    </a:lnTo>
                    <a:lnTo>
                      <a:pt x="199" y="555"/>
                    </a:lnTo>
                    <a:lnTo>
                      <a:pt x="227" y="562"/>
                    </a:lnTo>
                    <a:lnTo>
                      <a:pt x="256" y="566"/>
                    </a:lnTo>
                    <a:lnTo>
                      <a:pt x="284" y="567"/>
                    </a:lnTo>
                    <a:lnTo>
                      <a:pt x="313" y="566"/>
                    </a:lnTo>
                    <a:lnTo>
                      <a:pt x="342" y="562"/>
                    </a:lnTo>
                    <a:lnTo>
                      <a:pt x="369" y="555"/>
                    </a:lnTo>
                    <a:lnTo>
                      <a:pt x="395" y="546"/>
                    </a:lnTo>
                    <a:lnTo>
                      <a:pt x="420" y="533"/>
                    </a:lnTo>
                    <a:lnTo>
                      <a:pt x="443" y="519"/>
                    </a:lnTo>
                    <a:lnTo>
                      <a:pt x="465" y="503"/>
                    </a:lnTo>
                    <a:lnTo>
                      <a:pt x="486" y="485"/>
                    </a:lnTo>
                    <a:lnTo>
                      <a:pt x="503" y="464"/>
                    </a:lnTo>
                    <a:lnTo>
                      <a:pt x="521" y="442"/>
                    </a:lnTo>
                    <a:lnTo>
                      <a:pt x="534" y="419"/>
                    </a:lnTo>
                    <a:lnTo>
                      <a:pt x="547" y="394"/>
                    </a:lnTo>
                    <a:lnTo>
                      <a:pt x="556" y="368"/>
                    </a:lnTo>
                    <a:lnTo>
                      <a:pt x="563" y="341"/>
                    </a:lnTo>
                    <a:lnTo>
                      <a:pt x="568" y="312"/>
                    </a:lnTo>
                    <a:lnTo>
                      <a:pt x="569" y="283"/>
                    </a:lnTo>
                    <a:lnTo>
                      <a:pt x="568" y="254"/>
                    </a:lnTo>
                    <a:lnTo>
                      <a:pt x="563" y="225"/>
                    </a:lnTo>
                    <a:lnTo>
                      <a:pt x="556" y="199"/>
                    </a:lnTo>
                    <a:lnTo>
                      <a:pt x="547" y="172"/>
                    </a:lnTo>
                    <a:lnTo>
                      <a:pt x="534" y="148"/>
                    </a:lnTo>
                    <a:lnTo>
                      <a:pt x="521" y="124"/>
                    </a:lnTo>
                    <a:lnTo>
                      <a:pt x="503" y="102"/>
                    </a:lnTo>
                    <a:lnTo>
                      <a:pt x="486" y="82"/>
                    </a:lnTo>
                    <a:lnTo>
                      <a:pt x="465" y="64"/>
                    </a:lnTo>
                    <a:lnTo>
                      <a:pt x="443" y="48"/>
                    </a:lnTo>
                    <a:lnTo>
                      <a:pt x="420" y="34"/>
                    </a:lnTo>
                    <a:lnTo>
                      <a:pt x="395" y="21"/>
                    </a:lnTo>
                    <a:lnTo>
                      <a:pt x="369" y="12"/>
                    </a:lnTo>
                    <a:lnTo>
                      <a:pt x="342" y="5"/>
                    </a:lnTo>
                    <a:lnTo>
                      <a:pt x="313" y="1"/>
                    </a:lnTo>
                    <a:lnTo>
                      <a:pt x="2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259"/>
              <p:cNvSpPr>
                <a:spLocks/>
              </p:cNvSpPr>
              <p:nvPr/>
            </p:nvSpPr>
            <p:spPr bwMode="auto">
              <a:xfrm>
                <a:off x="6854825" y="1354931"/>
                <a:ext cx="400050" cy="400050"/>
              </a:xfrm>
              <a:custGeom>
                <a:avLst/>
                <a:gdLst/>
                <a:ahLst/>
                <a:cxnLst>
                  <a:cxn ang="0">
                    <a:pos x="227" y="502"/>
                  </a:cxn>
                  <a:cxn ang="0">
                    <a:pos x="178" y="492"/>
                  </a:cxn>
                  <a:cxn ang="0">
                    <a:pos x="133" y="473"/>
                  </a:cxn>
                  <a:cxn ang="0">
                    <a:pos x="92" y="446"/>
                  </a:cxn>
                  <a:cxn ang="0">
                    <a:pos x="58" y="411"/>
                  </a:cxn>
                  <a:cxn ang="0">
                    <a:pos x="30" y="371"/>
                  </a:cxn>
                  <a:cxn ang="0">
                    <a:pos x="12" y="326"/>
                  </a:cxn>
                  <a:cxn ang="0">
                    <a:pos x="1" y="276"/>
                  </a:cxn>
                  <a:cxn ang="0">
                    <a:pos x="1" y="226"/>
                  </a:cxn>
                  <a:cxn ang="0">
                    <a:pos x="12" y="176"/>
                  </a:cxn>
                  <a:cxn ang="0">
                    <a:pos x="30" y="131"/>
                  </a:cxn>
                  <a:cxn ang="0">
                    <a:pos x="58" y="91"/>
                  </a:cxn>
                  <a:cxn ang="0">
                    <a:pos x="92" y="57"/>
                  </a:cxn>
                  <a:cxn ang="0">
                    <a:pos x="133" y="30"/>
                  </a:cxn>
                  <a:cxn ang="0">
                    <a:pos x="178" y="11"/>
                  </a:cxn>
                  <a:cxn ang="0">
                    <a:pos x="227" y="1"/>
                  </a:cxn>
                  <a:cxn ang="0">
                    <a:pos x="278" y="1"/>
                  </a:cxn>
                  <a:cxn ang="0">
                    <a:pos x="327" y="11"/>
                  </a:cxn>
                  <a:cxn ang="0">
                    <a:pos x="372" y="30"/>
                  </a:cxn>
                  <a:cxn ang="0">
                    <a:pos x="413" y="57"/>
                  </a:cxn>
                  <a:cxn ang="0">
                    <a:pos x="446" y="91"/>
                  </a:cxn>
                  <a:cxn ang="0">
                    <a:pos x="474" y="131"/>
                  </a:cxn>
                  <a:cxn ang="0">
                    <a:pos x="492" y="176"/>
                  </a:cxn>
                  <a:cxn ang="0">
                    <a:pos x="502" y="226"/>
                  </a:cxn>
                  <a:cxn ang="0">
                    <a:pos x="502" y="276"/>
                  </a:cxn>
                  <a:cxn ang="0">
                    <a:pos x="492" y="326"/>
                  </a:cxn>
                  <a:cxn ang="0">
                    <a:pos x="474" y="371"/>
                  </a:cxn>
                  <a:cxn ang="0">
                    <a:pos x="446" y="411"/>
                  </a:cxn>
                  <a:cxn ang="0">
                    <a:pos x="413" y="446"/>
                  </a:cxn>
                  <a:cxn ang="0">
                    <a:pos x="372" y="473"/>
                  </a:cxn>
                  <a:cxn ang="0">
                    <a:pos x="327" y="492"/>
                  </a:cxn>
                  <a:cxn ang="0">
                    <a:pos x="278" y="502"/>
                  </a:cxn>
                </a:cxnLst>
                <a:rect l="0" t="0" r="r" b="b"/>
                <a:pathLst>
                  <a:path w="504" h="503">
                    <a:moveTo>
                      <a:pt x="252" y="503"/>
                    </a:moveTo>
                    <a:lnTo>
                      <a:pt x="227" y="502"/>
                    </a:lnTo>
                    <a:lnTo>
                      <a:pt x="202" y="499"/>
                    </a:lnTo>
                    <a:lnTo>
                      <a:pt x="178" y="492"/>
                    </a:lnTo>
                    <a:lnTo>
                      <a:pt x="154" y="484"/>
                    </a:lnTo>
                    <a:lnTo>
                      <a:pt x="133" y="473"/>
                    </a:lnTo>
                    <a:lnTo>
                      <a:pt x="112" y="461"/>
                    </a:lnTo>
                    <a:lnTo>
                      <a:pt x="92" y="446"/>
                    </a:lnTo>
                    <a:lnTo>
                      <a:pt x="74" y="429"/>
                    </a:lnTo>
                    <a:lnTo>
                      <a:pt x="58" y="411"/>
                    </a:lnTo>
                    <a:lnTo>
                      <a:pt x="43" y="391"/>
                    </a:lnTo>
                    <a:lnTo>
                      <a:pt x="30" y="371"/>
                    </a:lnTo>
                    <a:lnTo>
                      <a:pt x="20" y="349"/>
                    </a:lnTo>
                    <a:lnTo>
                      <a:pt x="12" y="326"/>
                    </a:lnTo>
                    <a:lnTo>
                      <a:pt x="5" y="302"/>
                    </a:lnTo>
                    <a:lnTo>
                      <a:pt x="1" y="276"/>
                    </a:lnTo>
                    <a:lnTo>
                      <a:pt x="0" y="251"/>
                    </a:lnTo>
                    <a:lnTo>
                      <a:pt x="1" y="226"/>
                    </a:lnTo>
                    <a:lnTo>
                      <a:pt x="5" y="200"/>
                    </a:lnTo>
                    <a:lnTo>
                      <a:pt x="12" y="176"/>
                    </a:lnTo>
                    <a:lnTo>
                      <a:pt x="20" y="153"/>
                    </a:lnTo>
                    <a:lnTo>
                      <a:pt x="30" y="131"/>
                    </a:lnTo>
                    <a:lnTo>
                      <a:pt x="43" y="110"/>
                    </a:lnTo>
                    <a:lnTo>
                      <a:pt x="58" y="91"/>
                    </a:lnTo>
                    <a:lnTo>
                      <a:pt x="74" y="74"/>
                    </a:lnTo>
                    <a:lnTo>
                      <a:pt x="92" y="57"/>
                    </a:lnTo>
                    <a:lnTo>
                      <a:pt x="112" y="42"/>
                    </a:lnTo>
                    <a:lnTo>
                      <a:pt x="133" y="30"/>
                    </a:lnTo>
                    <a:lnTo>
                      <a:pt x="154" y="19"/>
                    </a:lnTo>
                    <a:lnTo>
                      <a:pt x="178" y="11"/>
                    </a:lnTo>
                    <a:lnTo>
                      <a:pt x="202" y="4"/>
                    </a:lnTo>
                    <a:lnTo>
                      <a:pt x="227" y="1"/>
                    </a:lnTo>
                    <a:lnTo>
                      <a:pt x="252" y="0"/>
                    </a:lnTo>
                    <a:lnTo>
                      <a:pt x="278" y="1"/>
                    </a:lnTo>
                    <a:lnTo>
                      <a:pt x="303" y="4"/>
                    </a:lnTo>
                    <a:lnTo>
                      <a:pt x="327" y="11"/>
                    </a:lnTo>
                    <a:lnTo>
                      <a:pt x="350" y="19"/>
                    </a:lnTo>
                    <a:lnTo>
                      <a:pt x="372" y="30"/>
                    </a:lnTo>
                    <a:lnTo>
                      <a:pt x="393" y="42"/>
                    </a:lnTo>
                    <a:lnTo>
                      <a:pt x="413" y="57"/>
                    </a:lnTo>
                    <a:lnTo>
                      <a:pt x="430" y="74"/>
                    </a:lnTo>
                    <a:lnTo>
                      <a:pt x="446" y="91"/>
                    </a:lnTo>
                    <a:lnTo>
                      <a:pt x="461" y="110"/>
                    </a:lnTo>
                    <a:lnTo>
                      <a:pt x="474" y="131"/>
                    </a:lnTo>
                    <a:lnTo>
                      <a:pt x="484" y="153"/>
                    </a:lnTo>
                    <a:lnTo>
                      <a:pt x="492" y="176"/>
                    </a:lnTo>
                    <a:lnTo>
                      <a:pt x="499" y="200"/>
                    </a:lnTo>
                    <a:lnTo>
                      <a:pt x="502" y="226"/>
                    </a:lnTo>
                    <a:lnTo>
                      <a:pt x="504" y="251"/>
                    </a:lnTo>
                    <a:lnTo>
                      <a:pt x="502" y="276"/>
                    </a:lnTo>
                    <a:lnTo>
                      <a:pt x="499" y="302"/>
                    </a:lnTo>
                    <a:lnTo>
                      <a:pt x="492" y="326"/>
                    </a:lnTo>
                    <a:lnTo>
                      <a:pt x="484" y="349"/>
                    </a:lnTo>
                    <a:lnTo>
                      <a:pt x="474" y="371"/>
                    </a:lnTo>
                    <a:lnTo>
                      <a:pt x="461" y="391"/>
                    </a:lnTo>
                    <a:lnTo>
                      <a:pt x="446" y="411"/>
                    </a:lnTo>
                    <a:lnTo>
                      <a:pt x="430" y="429"/>
                    </a:lnTo>
                    <a:lnTo>
                      <a:pt x="413" y="446"/>
                    </a:lnTo>
                    <a:lnTo>
                      <a:pt x="393" y="461"/>
                    </a:lnTo>
                    <a:lnTo>
                      <a:pt x="372" y="473"/>
                    </a:lnTo>
                    <a:lnTo>
                      <a:pt x="350" y="484"/>
                    </a:lnTo>
                    <a:lnTo>
                      <a:pt x="327" y="492"/>
                    </a:lnTo>
                    <a:lnTo>
                      <a:pt x="303" y="499"/>
                    </a:lnTo>
                    <a:lnTo>
                      <a:pt x="278" y="502"/>
                    </a:lnTo>
                    <a:lnTo>
                      <a:pt x="252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260"/>
              <p:cNvSpPr>
                <a:spLocks/>
              </p:cNvSpPr>
              <p:nvPr/>
            </p:nvSpPr>
            <p:spPr bwMode="auto">
              <a:xfrm>
                <a:off x="6854825" y="1354931"/>
                <a:ext cx="400050" cy="400050"/>
              </a:xfrm>
              <a:custGeom>
                <a:avLst/>
                <a:gdLst/>
                <a:ahLst/>
                <a:cxnLst>
                  <a:cxn ang="0">
                    <a:pos x="227" y="1"/>
                  </a:cxn>
                  <a:cxn ang="0">
                    <a:pos x="178" y="11"/>
                  </a:cxn>
                  <a:cxn ang="0">
                    <a:pos x="133" y="30"/>
                  </a:cxn>
                  <a:cxn ang="0">
                    <a:pos x="92" y="57"/>
                  </a:cxn>
                  <a:cxn ang="0">
                    <a:pos x="58" y="91"/>
                  </a:cxn>
                  <a:cxn ang="0">
                    <a:pos x="30" y="131"/>
                  </a:cxn>
                  <a:cxn ang="0">
                    <a:pos x="12" y="176"/>
                  </a:cxn>
                  <a:cxn ang="0">
                    <a:pos x="1" y="226"/>
                  </a:cxn>
                  <a:cxn ang="0">
                    <a:pos x="1" y="276"/>
                  </a:cxn>
                  <a:cxn ang="0">
                    <a:pos x="12" y="326"/>
                  </a:cxn>
                  <a:cxn ang="0">
                    <a:pos x="30" y="371"/>
                  </a:cxn>
                  <a:cxn ang="0">
                    <a:pos x="58" y="411"/>
                  </a:cxn>
                  <a:cxn ang="0">
                    <a:pos x="92" y="446"/>
                  </a:cxn>
                  <a:cxn ang="0">
                    <a:pos x="133" y="473"/>
                  </a:cxn>
                  <a:cxn ang="0">
                    <a:pos x="178" y="492"/>
                  </a:cxn>
                  <a:cxn ang="0">
                    <a:pos x="227" y="502"/>
                  </a:cxn>
                  <a:cxn ang="0">
                    <a:pos x="278" y="502"/>
                  </a:cxn>
                  <a:cxn ang="0">
                    <a:pos x="327" y="492"/>
                  </a:cxn>
                  <a:cxn ang="0">
                    <a:pos x="372" y="473"/>
                  </a:cxn>
                  <a:cxn ang="0">
                    <a:pos x="413" y="446"/>
                  </a:cxn>
                  <a:cxn ang="0">
                    <a:pos x="446" y="411"/>
                  </a:cxn>
                  <a:cxn ang="0">
                    <a:pos x="474" y="371"/>
                  </a:cxn>
                  <a:cxn ang="0">
                    <a:pos x="492" y="326"/>
                  </a:cxn>
                  <a:cxn ang="0">
                    <a:pos x="502" y="276"/>
                  </a:cxn>
                  <a:cxn ang="0">
                    <a:pos x="502" y="226"/>
                  </a:cxn>
                  <a:cxn ang="0">
                    <a:pos x="492" y="176"/>
                  </a:cxn>
                  <a:cxn ang="0">
                    <a:pos x="474" y="131"/>
                  </a:cxn>
                  <a:cxn ang="0">
                    <a:pos x="446" y="91"/>
                  </a:cxn>
                  <a:cxn ang="0">
                    <a:pos x="413" y="57"/>
                  </a:cxn>
                  <a:cxn ang="0">
                    <a:pos x="372" y="30"/>
                  </a:cxn>
                  <a:cxn ang="0">
                    <a:pos x="327" y="11"/>
                  </a:cxn>
                  <a:cxn ang="0">
                    <a:pos x="278" y="1"/>
                  </a:cxn>
                </a:cxnLst>
                <a:rect l="0" t="0" r="r" b="b"/>
                <a:pathLst>
                  <a:path w="504" h="503">
                    <a:moveTo>
                      <a:pt x="252" y="0"/>
                    </a:moveTo>
                    <a:lnTo>
                      <a:pt x="227" y="1"/>
                    </a:lnTo>
                    <a:lnTo>
                      <a:pt x="202" y="4"/>
                    </a:lnTo>
                    <a:lnTo>
                      <a:pt x="178" y="11"/>
                    </a:lnTo>
                    <a:lnTo>
                      <a:pt x="154" y="19"/>
                    </a:lnTo>
                    <a:lnTo>
                      <a:pt x="133" y="30"/>
                    </a:lnTo>
                    <a:lnTo>
                      <a:pt x="112" y="42"/>
                    </a:lnTo>
                    <a:lnTo>
                      <a:pt x="92" y="57"/>
                    </a:lnTo>
                    <a:lnTo>
                      <a:pt x="74" y="74"/>
                    </a:lnTo>
                    <a:lnTo>
                      <a:pt x="58" y="91"/>
                    </a:lnTo>
                    <a:lnTo>
                      <a:pt x="43" y="110"/>
                    </a:lnTo>
                    <a:lnTo>
                      <a:pt x="30" y="131"/>
                    </a:lnTo>
                    <a:lnTo>
                      <a:pt x="20" y="153"/>
                    </a:lnTo>
                    <a:lnTo>
                      <a:pt x="12" y="176"/>
                    </a:lnTo>
                    <a:lnTo>
                      <a:pt x="5" y="200"/>
                    </a:lnTo>
                    <a:lnTo>
                      <a:pt x="1" y="226"/>
                    </a:lnTo>
                    <a:lnTo>
                      <a:pt x="0" y="251"/>
                    </a:lnTo>
                    <a:lnTo>
                      <a:pt x="1" y="276"/>
                    </a:lnTo>
                    <a:lnTo>
                      <a:pt x="5" y="302"/>
                    </a:lnTo>
                    <a:lnTo>
                      <a:pt x="12" y="326"/>
                    </a:lnTo>
                    <a:lnTo>
                      <a:pt x="20" y="349"/>
                    </a:lnTo>
                    <a:lnTo>
                      <a:pt x="30" y="371"/>
                    </a:lnTo>
                    <a:lnTo>
                      <a:pt x="43" y="391"/>
                    </a:lnTo>
                    <a:lnTo>
                      <a:pt x="58" y="411"/>
                    </a:lnTo>
                    <a:lnTo>
                      <a:pt x="74" y="429"/>
                    </a:lnTo>
                    <a:lnTo>
                      <a:pt x="92" y="446"/>
                    </a:lnTo>
                    <a:lnTo>
                      <a:pt x="112" y="461"/>
                    </a:lnTo>
                    <a:lnTo>
                      <a:pt x="133" y="473"/>
                    </a:lnTo>
                    <a:lnTo>
                      <a:pt x="154" y="484"/>
                    </a:lnTo>
                    <a:lnTo>
                      <a:pt x="178" y="492"/>
                    </a:lnTo>
                    <a:lnTo>
                      <a:pt x="202" y="499"/>
                    </a:lnTo>
                    <a:lnTo>
                      <a:pt x="227" y="502"/>
                    </a:lnTo>
                    <a:lnTo>
                      <a:pt x="252" y="503"/>
                    </a:lnTo>
                    <a:lnTo>
                      <a:pt x="278" y="502"/>
                    </a:lnTo>
                    <a:lnTo>
                      <a:pt x="303" y="499"/>
                    </a:lnTo>
                    <a:lnTo>
                      <a:pt x="327" y="492"/>
                    </a:lnTo>
                    <a:lnTo>
                      <a:pt x="350" y="484"/>
                    </a:lnTo>
                    <a:lnTo>
                      <a:pt x="372" y="473"/>
                    </a:lnTo>
                    <a:lnTo>
                      <a:pt x="393" y="461"/>
                    </a:lnTo>
                    <a:lnTo>
                      <a:pt x="413" y="446"/>
                    </a:lnTo>
                    <a:lnTo>
                      <a:pt x="430" y="429"/>
                    </a:lnTo>
                    <a:lnTo>
                      <a:pt x="446" y="411"/>
                    </a:lnTo>
                    <a:lnTo>
                      <a:pt x="461" y="391"/>
                    </a:lnTo>
                    <a:lnTo>
                      <a:pt x="474" y="371"/>
                    </a:lnTo>
                    <a:lnTo>
                      <a:pt x="484" y="349"/>
                    </a:lnTo>
                    <a:lnTo>
                      <a:pt x="492" y="326"/>
                    </a:lnTo>
                    <a:lnTo>
                      <a:pt x="499" y="302"/>
                    </a:lnTo>
                    <a:lnTo>
                      <a:pt x="502" y="276"/>
                    </a:lnTo>
                    <a:lnTo>
                      <a:pt x="504" y="251"/>
                    </a:lnTo>
                    <a:lnTo>
                      <a:pt x="502" y="226"/>
                    </a:lnTo>
                    <a:lnTo>
                      <a:pt x="499" y="200"/>
                    </a:lnTo>
                    <a:lnTo>
                      <a:pt x="492" y="176"/>
                    </a:lnTo>
                    <a:lnTo>
                      <a:pt x="484" y="153"/>
                    </a:lnTo>
                    <a:lnTo>
                      <a:pt x="474" y="131"/>
                    </a:lnTo>
                    <a:lnTo>
                      <a:pt x="461" y="110"/>
                    </a:lnTo>
                    <a:lnTo>
                      <a:pt x="446" y="91"/>
                    </a:lnTo>
                    <a:lnTo>
                      <a:pt x="430" y="74"/>
                    </a:lnTo>
                    <a:lnTo>
                      <a:pt x="413" y="57"/>
                    </a:lnTo>
                    <a:lnTo>
                      <a:pt x="393" y="42"/>
                    </a:lnTo>
                    <a:lnTo>
                      <a:pt x="372" y="30"/>
                    </a:lnTo>
                    <a:lnTo>
                      <a:pt x="350" y="19"/>
                    </a:lnTo>
                    <a:lnTo>
                      <a:pt x="327" y="11"/>
                    </a:lnTo>
                    <a:lnTo>
                      <a:pt x="303" y="4"/>
                    </a:lnTo>
                    <a:lnTo>
                      <a:pt x="278" y="1"/>
                    </a:lnTo>
                    <a:lnTo>
                      <a:pt x="2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261"/>
              <p:cNvSpPr>
                <a:spLocks/>
              </p:cNvSpPr>
              <p:nvPr/>
            </p:nvSpPr>
            <p:spPr bwMode="auto">
              <a:xfrm>
                <a:off x="6880225" y="1380331"/>
                <a:ext cx="349250" cy="347662"/>
              </a:xfrm>
              <a:custGeom>
                <a:avLst/>
                <a:gdLst/>
                <a:ahLst/>
                <a:cxnLst>
                  <a:cxn ang="0">
                    <a:pos x="197" y="438"/>
                  </a:cxn>
                  <a:cxn ang="0">
                    <a:pos x="155" y="429"/>
                  </a:cxn>
                  <a:cxn ang="0">
                    <a:pos x="116" y="412"/>
                  </a:cxn>
                  <a:cxn ang="0">
                    <a:pos x="80" y="389"/>
                  </a:cxn>
                  <a:cxn ang="0">
                    <a:pos x="50" y="359"/>
                  </a:cxn>
                  <a:cxn ang="0">
                    <a:pos x="27" y="324"/>
                  </a:cxn>
                  <a:cxn ang="0">
                    <a:pos x="11" y="285"/>
                  </a:cxn>
                  <a:cxn ang="0">
                    <a:pos x="2" y="242"/>
                  </a:cxn>
                  <a:cxn ang="0">
                    <a:pos x="2" y="197"/>
                  </a:cxn>
                  <a:cxn ang="0">
                    <a:pos x="11" y="153"/>
                  </a:cxn>
                  <a:cxn ang="0">
                    <a:pos x="27" y="114"/>
                  </a:cxn>
                  <a:cxn ang="0">
                    <a:pos x="50" y="80"/>
                  </a:cxn>
                  <a:cxn ang="0">
                    <a:pos x="80" y="50"/>
                  </a:cxn>
                  <a:cxn ang="0">
                    <a:pos x="116" y="27"/>
                  </a:cxn>
                  <a:cxn ang="0">
                    <a:pos x="155" y="10"/>
                  </a:cxn>
                  <a:cxn ang="0">
                    <a:pos x="197" y="1"/>
                  </a:cxn>
                  <a:cxn ang="0">
                    <a:pos x="242" y="1"/>
                  </a:cxn>
                  <a:cxn ang="0">
                    <a:pos x="286" y="10"/>
                  </a:cxn>
                  <a:cxn ang="0">
                    <a:pos x="325" y="27"/>
                  </a:cxn>
                  <a:cxn ang="0">
                    <a:pos x="360" y="50"/>
                  </a:cxn>
                  <a:cxn ang="0">
                    <a:pos x="390" y="80"/>
                  </a:cxn>
                  <a:cxn ang="0">
                    <a:pos x="413" y="114"/>
                  </a:cxn>
                  <a:cxn ang="0">
                    <a:pos x="429" y="153"/>
                  </a:cxn>
                  <a:cxn ang="0">
                    <a:pos x="438" y="197"/>
                  </a:cxn>
                  <a:cxn ang="0">
                    <a:pos x="438" y="242"/>
                  </a:cxn>
                  <a:cxn ang="0">
                    <a:pos x="429" y="285"/>
                  </a:cxn>
                  <a:cxn ang="0">
                    <a:pos x="413" y="324"/>
                  </a:cxn>
                  <a:cxn ang="0">
                    <a:pos x="390" y="359"/>
                  </a:cxn>
                  <a:cxn ang="0">
                    <a:pos x="360" y="389"/>
                  </a:cxn>
                  <a:cxn ang="0">
                    <a:pos x="325" y="412"/>
                  </a:cxn>
                  <a:cxn ang="0">
                    <a:pos x="286" y="429"/>
                  </a:cxn>
                  <a:cxn ang="0">
                    <a:pos x="242" y="438"/>
                  </a:cxn>
                </a:cxnLst>
                <a:rect l="0" t="0" r="r" b="b"/>
                <a:pathLst>
                  <a:path w="439" h="439">
                    <a:moveTo>
                      <a:pt x="220" y="439"/>
                    </a:moveTo>
                    <a:lnTo>
                      <a:pt x="197" y="438"/>
                    </a:lnTo>
                    <a:lnTo>
                      <a:pt x="175" y="434"/>
                    </a:lnTo>
                    <a:lnTo>
                      <a:pt x="155" y="429"/>
                    </a:lnTo>
                    <a:lnTo>
                      <a:pt x="134" y="422"/>
                    </a:lnTo>
                    <a:lnTo>
                      <a:pt x="116" y="412"/>
                    </a:lnTo>
                    <a:lnTo>
                      <a:pt x="97" y="402"/>
                    </a:lnTo>
                    <a:lnTo>
                      <a:pt x="80" y="389"/>
                    </a:lnTo>
                    <a:lnTo>
                      <a:pt x="65" y="374"/>
                    </a:lnTo>
                    <a:lnTo>
                      <a:pt x="50" y="359"/>
                    </a:lnTo>
                    <a:lnTo>
                      <a:pt x="37" y="342"/>
                    </a:lnTo>
                    <a:lnTo>
                      <a:pt x="27" y="324"/>
                    </a:lnTo>
                    <a:lnTo>
                      <a:pt x="18" y="305"/>
                    </a:lnTo>
                    <a:lnTo>
                      <a:pt x="11" y="285"/>
                    </a:lnTo>
                    <a:lnTo>
                      <a:pt x="5" y="264"/>
                    </a:lnTo>
                    <a:lnTo>
                      <a:pt x="2" y="242"/>
                    </a:lnTo>
                    <a:lnTo>
                      <a:pt x="0" y="219"/>
                    </a:lnTo>
                    <a:lnTo>
                      <a:pt x="2" y="197"/>
                    </a:lnTo>
                    <a:lnTo>
                      <a:pt x="5" y="175"/>
                    </a:lnTo>
                    <a:lnTo>
                      <a:pt x="11" y="153"/>
                    </a:lnTo>
                    <a:lnTo>
                      <a:pt x="18" y="134"/>
                    </a:lnTo>
                    <a:lnTo>
                      <a:pt x="27" y="114"/>
                    </a:lnTo>
                    <a:lnTo>
                      <a:pt x="37" y="97"/>
                    </a:lnTo>
                    <a:lnTo>
                      <a:pt x="50" y="80"/>
                    </a:lnTo>
                    <a:lnTo>
                      <a:pt x="65" y="65"/>
                    </a:lnTo>
                    <a:lnTo>
                      <a:pt x="80" y="50"/>
                    </a:lnTo>
                    <a:lnTo>
                      <a:pt x="97" y="37"/>
                    </a:lnTo>
                    <a:lnTo>
                      <a:pt x="116" y="27"/>
                    </a:lnTo>
                    <a:lnTo>
                      <a:pt x="134" y="17"/>
                    </a:lnTo>
                    <a:lnTo>
                      <a:pt x="155" y="10"/>
                    </a:lnTo>
                    <a:lnTo>
                      <a:pt x="175" y="5"/>
                    </a:lnTo>
                    <a:lnTo>
                      <a:pt x="197" y="1"/>
                    </a:lnTo>
                    <a:lnTo>
                      <a:pt x="220" y="0"/>
                    </a:lnTo>
                    <a:lnTo>
                      <a:pt x="242" y="1"/>
                    </a:lnTo>
                    <a:lnTo>
                      <a:pt x="264" y="5"/>
                    </a:lnTo>
                    <a:lnTo>
                      <a:pt x="286" y="10"/>
                    </a:lnTo>
                    <a:lnTo>
                      <a:pt x="306" y="17"/>
                    </a:lnTo>
                    <a:lnTo>
                      <a:pt x="325" y="27"/>
                    </a:lnTo>
                    <a:lnTo>
                      <a:pt x="343" y="37"/>
                    </a:lnTo>
                    <a:lnTo>
                      <a:pt x="360" y="50"/>
                    </a:lnTo>
                    <a:lnTo>
                      <a:pt x="375" y="65"/>
                    </a:lnTo>
                    <a:lnTo>
                      <a:pt x="390" y="80"/>
                    </a:lnTo>
                    <a:lnTo>
                      <a:pt x="402" y="97"/>
                    </a:lnTo>
                    <a:lnTo>
                      <a:pt x="413" y="114"/>
                    </a:lnTo>
                    <a:lnTo>
                      <a:pt x="422" y="134"/>
                    </a:lnTo>
                    <a:lnTo>
                      <a:pt x="429" y="153"/>
                    </a:lnTo>
                    <a:lnTo>
                      <a:pt x="435" y="175"/>
                    </a:lnTo>
                    <a:lnTo>
                      <a:pt x="438" y="197"/>
                    </a:lnTo>
                    <a:lnTo>
                      <a:pt x="439" y="219"/>
                    </a:lnTo>
                    <a:lnTo>
                      <a:pt x="438" y="242"/>
                    </a:lnTo>
                    <a:lnTo>
                      <a:pt x="435" y="264"/>
                    </a:lnTo>
                    <a:lnTo>
                      <a:pt x="429" y="285"/>
                    </a:lnTo>
                    <a:lnTo>
                      <a:pt x="422" y="305"/>
                    </a:lnTo>
                    <a:lnTo>
                      <a:pt x="413" y="324"/>
                    </a:lnTo>
                    <a:lnTo>
                      <a:pt x="402" y="342"/>
                    </a:lnTo>
                    <a:lnTo>
                      <a:pt x="390" y="359"/>
                    </a:lnTo>
                    <a:lnTo>
                      <a:pt x="375" y="374"/>
                    </a:lnTo>
                    <a:lnTo>
                      <a:pt x="360" y="389"/>
                    </a:lnTo>
                    <a:lnTo>
                      <a:pt x="343" y="402"/>
                    </a:lnTo>
                    <a:lnTo>
                      <a:pt x="325" y="412"/>
                    </a:lnTo>
                    <a:lnTo>
                      <a:pt x="306" y="422"/>
                    </a:lnTo>
                    <a:lnTo>
                      <a:pt x="286" y="429"/>
                    </a:lnTo>
                    <a:lnTo>
                      <a:pt x="264" y="434"/>
                    </a:lnTo>
                    <a:lnTo>
                      <a:pt x="242" y="438"/>
                    </a:lnTo>
                    <a:lnTo>
                      <a:pt x="220" y="4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262"/>
              <p:cNvSpPr>
                <a:spLocks/>
              </p:cNvSpPr>
              <p:nvPr/>
            </p:nvSpPr>
            <p:spPr bwMode="auto">
              <a:xfrm>
                <a:off x="6880225" y="1380331"/>
                <a:ext cx="349250" cy="347662"/>
              </a:xfrm>
              <a:custGeom>
                <a:avLst/>
                <a:gdLst/>
                <a:ahLst/>
                <a:cxnLst>
                  <a:cxn ang="0">
                    <a:pos x="197" y="1"/>
                  </a:cxn>
                  <a:cxn ang="0">
                    <a:pos x="155" y="10"/>
                  </a:cxn>
                  <a:cxn ang="0">
                    <a:pos x="116" y="27"/>
                  </a:cxn>
                  <a:cxn ang="0">
                    <a:pos x="80" y="50"/>
                  </a:cxn>
                  <a:cxn ang="0">
                    <a:pos x="50" y="80"/>
                  </a:cxn>
                  <a:cxn ang="0">
                    <a:pos x="27" y="114"/>
                  </a:cxn>
                  <a:cxn ang="0">
                    <a:pos x="11" y="153"/>
                  </a:cxn>
                  <a:cxn ang="0">
                    <a:pos x="2" y="197"/>
                  </a:cxn>
                  <a:cxn ang="0">
                    <a:pos x="2" y="242"/>
                  </a:cxn>
                  <a:cxn ang="0">
                    <a:pos x="11" y="285"/>
                  </a:cxn>
                  <a:cxn ang="0">
                    <a:pos x="27" y="324"/>
                  </a:cxn>
                  <a:cxn ang="0">
                    <a:pos x="50" y="359"/>
                  </a:cxn>
                  <a:cxn ang="0">
                    <a:pos x="80" y="389"/>
                  </a:cxn>
                  <a:cxn ang="0">
                    <a:pos x="116" y="412"/>
                  </a:cxn>
                  <a:cxn ang="0">
                    <a:pos x="155" y="429"/>
                  </a:cxn>
                  <a:cxn ang="0">
                    <a:pos x="197" y="438"/>
                  </a:cxn>
                  <a:cxn ang="0">
                    <a:pos x="242" y="438"/>
                  </a:cxn>
                  <a:cxn ang="0">
                    <a:pos x="286" y="429"/>
                  </a:cxn>
                  <a:cxn ang="0">
                    <a:pos x="325" y="412"/>
                  </a:cxn>
                  <a:cxn ang="0">
                    <a:pos x="360" y="389"/>
                  </a:cxn>
                  <a:cxn ang="0">
                    <a:pos x="390" y="359"/>
                  </a:cxn>
                  <a:cxn ang="0">
                    <a:pos x="413" y="324"/>
                  </a:cxn>
                  <a:cxn ang="0">
                    <a:pos x="429" y="285"/>
                  </a:cxn>
                  <a:cxn ang="0">
                    <a:pos x="438" y="242"/>
                  </a:cxn>
                  <a:cxn ang="0">
                    <a:pos x="438" y="197"/>
                  </a:cxn>
                  <a:cxn ang="0">
                    <a:pos x="429" y="153"/>
                  </a:cxn>
                  <a:cxn ang="0">
                    <a:pos x="413" y="114"/>
                  </a:cxn>
                  <a:cxn ang="0">
                    <a:pos x="390" y="80"/>
                  </a:cxn>
                  <a:cxn ang="0">
                    <a:pos x="360" y="50"/>
                  </a:cxn>
                  <a:cxn ang="0">
                    <a:pos x="325" y="27"/>
                  </a:cxn>
                  <a:cxn ang="0">
                    <a:pos x="286" y="10"/>
                  </a:cxn>
                  <a:cxn ang="0">
                    <a:pos x="242" y="1"/>
                  </a:cxn>
                </a:cxnLst>
                <a:rect l="0" t="0" r="r" b="b"/>
                <a:pathLst>
                  <a:path w="439" h="439">
                    <a:moveTo>
                      <a:pt x="220" y="0"/>
                    </a:moveTo>
                    <a:lnTo>
                      <a:pt x="197" y="1"/>
                    </a:lnTo>
                    <a:lnTo>
                      <a:pt x="175" y="5"/>
                    </a:lnTo>
                    <a:lnTo>
                      <a:pt x="155" y="10"/>
                    </a:lnTo>
                    <a:lnTo>
                      <a:pt x="134" y="17"/>
                    </a:lnTo>
                    <a:lnTo>
                      <a:pt x="116" y="27"/>
                    </a:lnTo>
                    <a:lnTo>
                      <a:pt x="97" y="37"/>
                    </a:lnTo>
                    <a:lnTo>
                      <a:pt x="80" y="50"/>
                    </a:lnTo>
                    <a:lnTo>
                      <a:pt x="65" y="65"/>
                    </a:lnTo>
                    <a:lnTo>
                      <a:pt x="50" y="80"/>
                    </a:lnTo>
                    <a:lnTo>
                      <a:pt x="37" y="97"/>
                    </a:lnTo>
                    <a:lnTo>
                      <a:pt x="27" y="114"/>
                    </a:lnTo>
                    <a:lnTo>
                      <a:pt x="18" y="134"/>
                    </a:lnTo>
                    <a:lnTo>
                      <a:pt x="11" y="153"/>
                    </a:lnTo>
                    <a:lnTo>
                      <a:pt x="5" y="175"/>
                    </a:lnTo>
                    <a:lnTo>
                      <a:pt x="2" y="197"/>
                    </a:lnTo>
                    <a:lnTo>
                      <a:pt x="0" y="219"/>
                    </a:lnTo>
                    <a:lnTo>
                      <a:pt x="2" y="242"/>
                    </a:lnTo>
                    <a:lnTo>
                      <a:pt x="5" y="264"/>
                    </a:lnTo>
                    <a:lnTo>
                      <a:pt x="11" y="285"/>
                    </a:lnTo>
                    <a:lnTo>
                      <a:pt x="18" y="305"/>
                    </a:lnTo>
                    <a:lnTo>
                      <a:pt x="27" y="324"/>
                    </a:lnTo>
                    <a:lnTo>
                      <a:pt x="37" y="342"/>
                    </a:lnTo>
                    <a:lnTo>
                      <a:pt x="50" y="359"/>
                    </a:lnTo>
                    <a:lnTo>
                      <a:pt x="65" y="374"/>
                    </a:lnTo>
                    <a:lnTo>
                      <a:pt x="80" y="389"/>
                    </a:lnTo>
                    <a:lnTo>
                      <a:pt x="97" y="402"/>
                    </a:lnTo>
                    <a:lnTo>
                      <a:pt x="116" y="412"/>
                    </a:lnTo>
                    <a:lnTo>
                      <a:pt x="134" y="422"/>
                    </a:lnTo>
                    <a:lnTo>
                      <a:pt x="155" y="429"/>
                    </a:lnTo>
                    <a:lnTo>
                      <a:pt x="175" y="434"/>
                    </a:lnTo>
                    <a:lnTo>
                      <a:pt x="197" y="438"/>
                    </a:lnTo>
                    <a:lnTo>
                      <a:pt x="220" y="439"/>
                    </a:lnTo>
                    <a:lnTo>
                      <a:pt x="242" y="438"/>
                    </a:lnTo>
                    <a:lnTo>
                      <a:pt x="264" y="434"/>
                    </a:lnTo>
                    <a:lnTo>
                      <a:pt x="286" y="429"/>
                    </a:lnTo>
                    <a:lnTo>
                      <a:pt x="306" y="422"/>
                    </a:lnTo>
                    <a:lnTo>
                      <a:pt x="325" y="412"/>
                    </a:lnTo>
                    <a:lnTo>
                      <a:pt x="343" y="402"/>
                    </a:lnTo>
                    <a:lnTo>
                      <a:pt x="360" y="389"/>
                    </a:lnTo>
                    <a:lnTo>
                      <a:pt x="375" y="374"/>
                    </a:lnTo>
                    <a:lnTo>
                      <a:pt x="390" y="359"/>
                    </a:lnTo>
                    <a:lnTo>
                      <a:pt x="402" y="342"/>
                    </a:lnTo>
                    <a:lnTo>
                      <a:pt x="413" y="324"/>
                    </a:lnTo>
                    <a:lnTo>
                      <a:pt x="422" y="305"/>
                    </a:lnTo>
                    <a:lnTo>
                      <a:pt x="429" y="285"/>
                    </a:lnTo>
                    <a:lnTo>
                      <a:pt x="435" y="264"/>
                    </a:lnTo>
                    <a:lnTo>
                      <a:pt x="438" y="242"/>
                    </a:lnTo>
                    <a:lnTo>
                      <a:pt x="439" y="219"/>
                    </a:lnTo>
                    <a:lnTo>
                      <a:pt x="438" y="197"/>
                    </a:lnTo>
                    <a:lnTo>
                      <a:pt x="435" y="175"/>
                    </a:lnTo>
                    <a:lnTo>
                      <a:pt x="429" y="153"/>
                    </a:lnTo>
                    <a:lnTo>
                      <a:pt x="422" y="134"/>
                    </a:lnTo>
                    <a:lnTo>
                      <a:pt x="413" y="114"/>
                    </a:lnTo>
                    <a:lnTo>
                      <a:pt x="402" y="97"/>
                    </a:lnTo>
                    <a:lnTo>
                      <a:pt x="390" y="80"/>
                    </a:lnTo>
                    <a:lnTo>
                      <a:pt x="375" y="65"/>
                    </a:lnTo>
                    <a:lnTo>
                      <a:pt x="360" y="50"/>
                    </a:lnTo>
                    <a:lnTo>
                      <a:pt x="343" y="37"/>
                    </a:lnTo>
                    <a:lnTo>
                      <a:pt x="325" y="27"/>
                    </a:lnTo>
                    <a:lnTo>
                      <a:pt x="306" y="17"/>
                    </a:lnTo>
                    <a:lnTo>
                      <a:pt x="286" y="10"/>
                    </a:lnTo>
                    <a:lnTo>
                      <a:pt x="264" y="5"/>
                    </a:lnTo>
                    <a:lnTo>
                      <a:pt x="242" y="1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263"/>
              <p:cNvSpPr>
                <a:spLocks/>
              </p:cNvSpPr>
              <p:nvPr/>
            </p:nvSpPr>
            <p:spPr bwMode="auto">
              <a:xfrm>
                <a:off x="6905625" y="1405731"/>
                <a:ext cx="298450" cy="296862"/>
              </a:xfrm>
              <a:custGeom>
                <a:avLst/>
                <a:gdLst/>
                <a:ahLst/>
                <a:cxnLst>
                  <a:cxn ang="0">
                    <a:pos x="168" y="374"/>
                  </a:cxn>
                  <a:cxn ang="0">
                    <a:pos x="131" y="367"/>
                  </a:cxn>
                  <a:cxn ang="0">
                    <a:pos x="98" y="352"/>
                  </a:cxn>
                  <a:cxn ang="0">
                    <a:pos x="68" y="332"/>
                  </a:cxn>
                  <a:cxn ang="0">
                    <a:pos x="42" y="307"/>
                  </a:cxn>
                  <a:cxn ang="0">
                    <a:pos x="23" y="277"/>
                  </a:cxn>
                  <a:cxn ang="0">
                    <a:pos x="8" y="242"/>
                  </a:cxn>
                  <a:cxn ang="0">
                    <a:pos x="1" y="207"/>
                  </a:cxn>
                  <a:cxn ang="0">
                    <a:pos x="1" y="167"/>
                  </a:cxn>
                  <a:cxn ang="0">
                    <a:pos x="8" y="132"/>
                  </a:cxn>
                  <a:cxn ang="0">
                    <a:pos x="23" y="98"/>
                  </a:cxn>
                  <a:cxn ang="0">
                    <a:pos x="42" y="68"/>
                  </a:cxn>
                  <a:cxn ang="0">
                    <a:pos x="68" y="43"/>
                  </a:cxn>
                  <a:cxn ang="0">
                    <a:pos x="98" y="22"/>
                  </a:cxn>
                  <a:cxn ang="0">
                    <a:pos x="131" y="8"/>
                  </a:cxn>
                  <a:cxn ang="0">
                    <a:pos x="168" y="1"/>
                  </a:cxn>
                  <a:cxn ang="0">
                    <a:pos x="206" y="1"/>
                  </a:cxn>
                  <a:cxn ang="0">
                    <a:pos x="242" y="8"/>
                  </a:cxn>
                  <a:cxn ang="0">
                    <a:pos x="276" y="22"/>
                  </a:cxn>
                  <a:cxn ang="0">
                    <a:pos x="306" y="43"/>
                  </a:cxn>
                  <a:cxn ang="0">
                    <a:pos x="331" y="68"/>
                  </a:cxn>
                  <a:cxn ang="0">
                    <a:pos x="351" y="98"/>
                  </a:cxn>
                  <a:cxn ang="0">
                    <a:pos x="366" y="132"/>
                  </a:cxn>
                  <a:cxn ang="0">
                    <a:pos x="373" y="167"/>
                  </a:cxn>
                  <a:cxn ang="0">
                    <a:pos x="373" y="207"/>
                  </a:cxn>
                  <a:cxn ang="0">
                    <a:pos x="366" y="242"/>
                  </a:cxn>
                  <a:cxn ang="0">
                    <a:pos x="351" y="277"/>
                  </a:cxn>
                  <a:cxn ang="0">
                    <a:pos x="331" y="307"/>
                  </a:cxn>
                  <a:cxn ang="0">
                    <a:pos x="306" y="332"/>
                  </a:cxn>
                  <a:cxn ang="0">
                    <a:pos x="276" y="352"/>
                  </a:cxn>
                  <a:cxn ang="0">
                    <a:pos x="242" y="367"/>
                  </a:cxn>
                  <a:cxn ang="0">
                    <a:pos x="206" y="374"/>
                  </a:cxn>
                </a:cxnLst>
                <a:rect l="0" t="0" r="r" b="b"/>
                <a:pathLst>
                  <a:path w="374" h="375">
                    <a:moveTo>
                      <a:pt x="186" y="375"/>
                    </a:moveTo>
                    <a:lnTo>
                      <a:pt x="168" y="374"/>
                    </a:lnTo>
                    <a:lnTo>
                      <a:pt x="148" y="371"/>
                    </a:lnTo>
                    <a:lnTo>
                      <a:pt x="131" y="367"/>
                    </a:lnTo>
                    <a:lnTo>
                      <a:pt x="114" y="360"/>
                    </a:lnTo>
                    <a:lnTo>
                      <a:pt x="98" y="352"/>
                    </a:lnTo>
                    <a:lnTo>
                      <a:pt x="83" y="342"/>
                    </a:lnTo>
                    <a:lnTo>
                      <a:pt x="68" y="332"/>
                    </a:lnTo>
                    <a:lnTo>
                      <a:pt x="55" y="319"/>
                    </a:lnTo>
                    <a:lnTo>
                      <a:pt x="42" y="307"/>
                    </a:lnTo>
                    <a:lnTo>
                      <a:pt x="32" y="292"/>
                    </a:lnTo>
                    <a:lnTo>
                      <a:pt x="23" y="277"/>
                    </a:lnTo>
                    <a:lnTo>
                      <a:pt x="15" y="260"/>
                    </a:lnTo>
                    <a:lnTo>
                      <a:pt x="8" y="242"/>
                    </a:lnTo>
                    <a:lnTo>
                      <a:pt x="3" y="225"/>
                    </a:lnTo>
                    <a:lnTo>
                      <a:pt x="1" y="207"/>
                    </a:lnTo>
                    <a:lnTo>
                      <a:pt x="0" y="187"/>
                    </a:lnTo>
                    <a:lnTo>
                      <a:pt x="1" y="167"/>
                    </a:lnTo>
                    <a:lnTo>
                      <a:pt x="3" y="149"/>
                    </a:lnTo>
                    <a:lnTo>
                      <a:pt x="8" y="132"/>
                    </a:lnTo>
                    <a:lnTo>
                      <a:pt x="15" y="114"/>
                    </a:lnTo>
                    <a:lnTo>
                      <a:pt x="23" y="98"/>
                    </a:lnTo>
                    <a:lnTo>
                      <a:pt x="32" y="82"/>
                    </a:lnTo>
                    <a:lnTo>
                      <a:pt x="42" y="68"/>
                    </a:lnTo>
                    <a:lnTo>
                      <a:pt x="55" y="54"/>
                    </a:lnTo>
                    <a:lnTo>
                      <a:pt x="68" y="43"/>
                    </a:lnTo>
                    <a:lnTo>
                      <a:pt x="83" y="33"/>
                    </a:lnTo>
                    <a:lnTo>
                      <a:pt x="98" y="22"/>
                    </a:lnTo>
                    <a:lnTo>
                      <a:pt x="114" y="15"/>
                    </a:lnTo>
                    <a:lnTo>
                      <a:pt x="131" y="8"/>
                    </a:lnTo>
                    <a:lnTo>
                      <a:pt x="148" y="4"/>
                    </a:lnTo>
                    <a:lnTo>
                      <a:pt x="168" y="1"/>
                    </a:lnTo>
                    <a:lnTo>
                      <a:pt x="186" y="0"/>
                    </a:lnTo>
                    <a:lnTo>
                      <a:pt x="206" y="1"/>
                    </a:lnTo>
                    <a:lnTo>
                      <a:pt x="224" y="4"/>
                    </a:lnTo>
                    <a:lnTo>
                      <a:pt x="242" y="8"/>
                    </a:lnTo>
                    <a:lnTo>
                      <a:pt x="259" y="15"/>
                    </a:lnTo>
                    <a:lnTo>
                      <a:pt x="276" y="22"/>
                    </a:lnTo>
                    <a:lnTo>
                      <a:pt x="291" y="33"/>
                    </a:lnTo>
                    <a:lnTo>
                      <a:pt x="306" y="43"/>
                    </a:lnTo>
                    <a:lnTo>
                      <a:pt x="319" y="54"/>
                    </a:lnTo>
                    <a:lnTo>
                      <a:pt x="331" y="68"/>
                    </a:lnTo>
                    <a:lnTo>
                      <a:pt x="342" y="82"/>
                    </a:lnTo>
                    <a:lnTo>
                      <a:pt x="351" y="98"/>
                    </a:lnTo>
                    <a:lnTo>
                      <a:pt x="359" y="114"/>
                    </a:lnTo>
                    <a:lnTo>
                      <a:pt x="366" y="132"/>
                    </a:lnTo>
                    <a:lnTo>
                      <a:pt x="371" y="149"/>
                    </a:lnTo>
                    <a:lnTo>
                      <a:pt x="373" y="167"/>
                    </a:lnTo>
                    <a:lnTo>
                      <a:pt x="374" y="187"/>
                    </a:lnTo>
                    <a:lnTo>
                      <a:pt x="373" y="207"/>
                    </a:lnTo>
                    <a:lnTo>
                      <a:pt x="371" y="225"/>
                    </a:lnTo>
                    <a:lnTo>
                      <a:pt x="366" y="242"/>
                    </a:lnTo>
                    <a:lnTo>
                      <a:pt x="359" y="260"/>
                    </a:lnTo>
                    <a:lnTo>
                      <a:pt x="351" y="277"/>
                    </a:lnTo>
                    <a:lnTo>
                      <a:pt x="342" y="292"/>
                    </a:lnTo>
                    <a:lnTo>
                      <a:pt x="331" y="307"/>
                    </a:lnTo>
                    <a:lnTo>
                      <a:pt x="319" y="319"/>
                    </a:lnTo>
                    <a:lnTo>
                      <a:pt x="306" y="332"/>
                    </a:lnTo>
                    <a:lnTo>
                      <a:pt x="291" y="342"/>
                    </a:lnTo>
                    <a:lnTo>
                      <a:pt x="276" y="352"/>
                    </a:lnTo>
                    <a:lnTo>
                      <a:pt x="259" y="360"/>
                    </a:lnTo>
                    <a:lnTo>
                      <a:pt x="242" y="367"/>
                    </a:lnTo>
                    <a:lnTo>
                      <a:pt x="224" y="371"/>
                    </a:lnTo>
                    <a:lnTo>
                      <a:pt x="206" y="374"/>
                    </a:lnTo>
                    <a:lnTo>
                      <a:pt x="186" y="3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264"/>
              <p:cNvSpPr>
                <a:spLocks/>
              </p:cNvSpPr>
              <p:nvPr/>
            </p:nvSpPr>
            <p:spPr bwMode="auto">
              <a:xfrm>
                <a:off x="6905625" y="1405731"/>
                <a:ext cx="298450" cy="296862"/>
              </a:xfrm>
              <a:custGeom>
                <a:avLst/>
                <a:gdLst/>
                <a:ahLst/>
                <a:cxnLst>
                  <a:cxn ang="0">
                    <a:pos x="168" y="1"/>
                  </a:cxn>
                  <a:cxn ang="0">
                    <a:pos x="131" y="8"/>
                  </a:cxn>
                  <a:cxn ang="0">
                    <a:pos x="98" y="22"/>
                  </a:cxn>
                  <a:cxn ang="0">
                    <a:pos x="68" y="43"/>
                  </a:cxn>
                  <a:cxn ang="0">
                    <a:pos x="42" y="68"/>
                  </a:cxn>
                  <a:cxn ang="0">
                    <a:pos x="23" y="98"/>
                  </a:cxn>
                  <a:cxn ang="0">
                    <a:pos x="8" y="132"/>
                  </a:cxn>
                  <a:cxn ang="0">
                    <a:pos x="1" y="167"/>
                  </a:cxn>
                  <a:cxn ang="0">
                    <a:pos x="1" y="207"/>
                  </a:cxn>
                  <a:cxn ang="0">
                    <a:pos x="8" y="242"/>
                  </a:cxn>
                  <a:cxn ang="0">
                    <a:pos x="23" y="277"/>
                  </a:cxn>
                  <a:cxn ang="0">
                    <a:pos x="42" y="307"/>
                  </a:cxn>
                  <a:cxn ang="0">
                    <a:pos x="68" y="332"/>
                  </a:cxn>
                  <a:cxn ang="0">
                    <a:pos x="98" y="352"/>
                  </a:cxn>
                  <a:cxn ang="0">
                    <a:pos x="131" y="367"/>
                  </a:cxn>
                  <a:cxn ang="0">
                    <a:pos x="168" y="374"/>
                  </a:cxn>
                  <a:cxn ang="0">
                    <a:pos x="206" y="374"/>
                  </a:cxn>
                  <a:cxn ang="0">
                    <a:pos x="242" y="367"/>
                  </a:cxn>
                  <a:cxn ang="0">
                    <a:pos x="276" y="352"/>
                  </a:cxn>
                  <a:cxn ang="0">
                    <a:pos x="306" y="332"/>
                  </a:cxn>
                  <a:cxn ang="0">
                    <a:pos x="331" y="307"/>
                  </a:cxn>
                  <a:cxn ang="0">
                    <a:pos x="351" y="277"/>
                  </a:cxn>
                  <a:cxn ang="0">
                    <a:pos x="366" y="242"/>
                  </a:cxn>
                  <a:cxn ang="0">
                    <a:pos x="373" y="207"/>
                  </a:cxn>
                  <a:cxn ang="0">
                    <a:pos x="373" y="167"/>
                  </a:cxn>
                  <a:cxn ang="0">
                    <a:pos x="366" y="132"/>
                  </a:cxn>
                  <a:cxn ang="0">
                    <a:pos x="351" y="98"/>
                  </a:cxn>
                  <a:cxn ang="0">
                    <a:pos x="331" y="68"/>
                  </a:cxn>
                  <a:cxn ang="0">
                    <a:pos x="306" y="43"/>
                  </a:cxn>
                  <a:cxn ang="0">
                    <a:pos x="276" y="22"/>
                  </a:cxn>
                  <a:cxn ang="0">
                    <a:pos x="242" y="8"/>
                  </a:cxn>
                  <a:cxn ang="0">
                    <a:pos x="206" y="1"/>
                  </a:cxn>
                </a:cxnLst>
                <a:rect l="0" t="0" r="r" b="b"/>
                <a:pathLst>
                  <a:path w="374" h="375">
                    <a:moveTo>
                      <a:pt x="186" y="0"/>
                    </a:moveTo>
                    <a:lnTo>
                      <a:pt x="168" y="1"/>
                    </a:lnTo>
                    <a:lnTo>
                      <a:pt x="148" y="4"/>
                    </a:lnTo>
                    <a:lnTo>
                      <a:pt x="131" y="8"/>
                    </a:lnTo>
                    <a:lnTo>
                      <a:pt x="114" y="15"/>
                    </a:lnTo>
                    <a:lnTo>
                      <a:pt x="98" y="22"/>
                    </a:lnTo>
                    <a:lnTo>
                      <a:pt x="83" y="33"/>
                    </a:lnTo>
                    <a:lnTo>
                      <a:pt x="68" y="43"/>
                    </a:lnTo>
                    <a:lnTo>
                      <a:pt x="55" y="54"/>
                    </a:lnTo>
                    <a:lnTo>
                      <a:pt x="42" y="68"/>
                    </a:lnTo>
                    <a:lnTo>
                      <a:pt x="32" y="82"/>
                    </a:lnTo>
                    <a:lnTo>
                      <a:pt x="23" y="98"/>
                    </a:lnTo>
                    <a:lnTo>
                      <a:pt x="15" y="114"/>
                    </a:lnTo>
                    <a:lnTo>
                      <a:pt x="8" y="132"/>
                    </a:lnTo>
                    <a:lnTo>
                      <a:pt x="3" y="149"/>
                    </a:lnTo>
                    <a:lnTo>
                      <a:pt x="1" y="167"/>
                    </a:lnTo>
                    <a:lnTo>
                      <a:pt x="0" y="187"/>
                    </a:lnTo>
                    <a:lnTo>
                      <a:pt x="1" y="207"/>
                    </a:lnTo>
                    <a:lnTo>
                      <a:pt x="3" y="225"/>
                    </a:lnTo>
                    <a:lnTo>
                      <a:pt x="8" y="242"/>
                    </a:lnTo>
                    <a:lnTo>
                      <a:pt x="15" y="260"/>
                    </a:lnTo>
                    <a:lnTo>
                      <a:pt x="23" y="277"/>
                    </a:lnTo>
                    <a:lnTo>
                      <a:pt x="32" y="292"/>
                    </a:lnTo>
                    <a:lnTo>
                      <a:pt x="42" y="307"/>
                    </a:lnTo>
                    <a:lnTo>
                      <a:pt x="55" y="319"/>
                    </a:lnTo>
                    <a:lnTo>
                      <a:pt x="68" y="332"/>
                    </a:lnTo>
                    <a:lnTo>
                      <a:pt x="83" y="342"/>
                    </a:lnTo>
                    <a:lnTo>
                      <a:pt x="98" y="352"/>
                    </a:lnTo>
                    <a:lnTo>
                      <a:pt x="114" y="360"/>
                    </a:lnTo>
                    <a:lnTo>
                      <a:pt x="131" y="367"/>
                    </a:lnTo>
                    <a:lnTo>
                      <a:pt x="148" y="371"/>
                    </a:lnTo>
                    <a:lnTo>
                      <a:pt x="168" y="374"/>
                    </a:lnTo>
                    <a:lnTo>
                      <a:pt x="186" y="375"/>
                    </a:lnTo>
                    <a:lnTo>
                      <a:pt x="206" y="374"/>
                    </a:lnTo>
                    <a:lnTo>
                      <a:pt x="224" y="371"/>
                    </a:lnTo>
                    <a:lnTo>
                      <a:pt x="242" y="367"/>
                    </a:lnTo>
                    <a:lnTo>
                      <a:pt x="259" y="360"/>
                    </a:lnTo>
                    <a:lnTo>
                      <a:pt x="276" y="352"/>
                    </a:lnTo>
                    <a:lnTo>
                      <a:pt x="291" y="342"/>
                    </a:lnTo>
                    <a:lnTo>
                      <a:pt x="306" y="332"/>
                    </a:lnTo>
                    <a:lnTo>
                      <a:pt x="319" y="319"/>
                    </a:lnTo>
                    <a:lnTo>
                      <a:pt x="331" y="307"/>
                    </a:lnTo>
                    <a:lnTo>
                      <a:pt x="342" y="292"/>
                    </a:lnTo>
                    <a:lnTo>
                      <a:pt x="351" y="277"/>
                    </a:lnTo>
                    <a:lnTo>
                      <a:pt x="359" y="260"/>
                    </a:lnTo>
                    <a:lnTo>
                      <a:pt x="366" y="242"/>
                    </a:lnTo>
                    <a:lnTo>
                      <a:pt x="371" y="225"/>
                    </a:lnTo>
                    <a:lnTo>
                      <a:pt x="373" y="207"/>
                    </a:lnTo>
                    <a:lnTo>
                      <a:pt x="374" y="187"/>
                    </a:lnTo>
                    <a:lnTo>
                      <a:pt x="373" y="167"/>
                    </a:lnTo>
                    <a:lnTo>
                      <a:pt x="371" y="149"/>
                    </a:lnTo>
                    <a:lnTo>
                      <a:pt x="366" y="132"/>
                    </a:lnTo>
                    <a:lnTo>
                      <a:pt x="359" y="114"/>
                    </a:lnTo>
                    <a:lnTo>
                      <a:pt x="351" y="98"/>
                    </a:lnTo>
                    <a:lnTo>
                      <a:pt x="342" y="82"/>
                    </a:lnTo>
                    <a:lnTo>
                      <a:pt x="331" y="68"/>
                    </a:lnTo>
                    <a:lnTo>
                      <a:pt x="319" y="54"/>
                    </a:lnTo>
                    <a:lnTo>
                      <a:pt x="306" y="43"/>
                    </a:lnTo>
                    <a:lnTo>
                      <a:pt x="291" y="33"/>
                    </a:lnTo>
                    <a:lnTo>
                      <a:pt x="276" y="22"/>
                    </a:lnTo>
                    <a:lnTo>
                      <a:pt x="259" y="15"/>
                    </a:lnTo>
                    <a:lnTo>
                      <a:pt x="242" y="8"/>
                    </a:lnTo>
                    <a:lnTo>
                      <a:pt x="224" y="4"/>
                    </a:lnTo>
                    <a:lnTo>
                      <a:pt x="206" y="1"/>
                    </a:lnTo>
                    <a:lnTo>
                      <a:pt x="18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265"/>
              <p:cNvSpPr>
                <a:spLocks/>
              </p:cNvSpPr>
              <p:nvPr/>
            </p:nvSpPr>
            <p:spPr bwMode="auto">
              <a:xfrm>
                <a:off x="6931025" y="1431131"/>
                <a:ext cx="246063" cy="246062"/>
              </a:xfrm>
              <a:custGeom>
                <a:avLst/>
                <a:gdLst/>
                <a:ahLst/>
                <a:cxnLst>
                  <a:cxn ang="0">
                    <a:pos x="154" y="308"/>
                  </a:cxn>
                  <a:cxn ang="0">
                    <a:pos x="123" y="305"/>
                  </a:cxn>
                  <a:cxn ang="0">
                    <a:pos x="94" y="296"/>
                  </a:cxn>
                  <a:cxn ang="0">
                    <a:pos x="68" y="282"/>
                  </a:cxn>
                  <a:cxn ang="0">
                    <a:pos x="45" y="263"/>
                  </a:cxn>
                  <a:cxn ang="0">
                    <a:pos x="26" y="240"/>
                  </a:cxn>
                  <a:cxn ang="0">
                    <a:pos x="13" y="214"/>
                  </a:cxn>
                  <a:cxn ang="0">
                    <a:pos x="3" y="185"/>
                  </a:cxn>
                  <a:cxn ang="0">
                    <a:pos x="0" y="154"/>
                  </a:cxn>
                  <a:cxn ang="0">
                    <a:pos x="3" y="123"/>
                  </a:cxn>
                  <a:cxn ang="0">
                    <a:pos x="13" y="94"/>
                  </a:cxn>
                  <a:cxn ang="0">
                    <a:pos x="26" y="68"/>
                  </a:cxn>
                  <a:cxn ang="0">
                    <a:pos x="45" y="44"/>
                  </a:cxn>
                  <a:cxn ang="0">
                    <a:pos x="68" y="26"/>
                  </a:cxn>
                  <a:cxn ang="0">
                    <a:pos x="94" y="12"/>
                  </a:cxn>
                  <a:cxn ang="0">
                    <a:pos x="123" y="3"/>
                  </a:cxn>
                  <a:cxn ang="0">
                    <a:pos x="154" y="0"/>
                  </a:cxn>
                  <a:cxn ang="0">
                    <a:pos x="185" y="3"/>
                  </a:cxn>
                  <a:cxn ang="0">
                    <a:pos x="215" y="12"/>
                  </a:cxn>
                  <a:cxn ang="0">
                    <a:pos x="242" y="26"/>
                  </a:cxn>
                  <a:cxn ang="0">
                    <a:pos x="265" y="44"/>
                  </a:cxn>
                  <a:cxn ang="0">
                    <a:pos x="283" y="68"/>
                  </a:cxn>
                  <a:cxn ang="0">
                    <a:pos x="297" y="94"/>
                  </a:cxn>
                  <a:cxn ang="0">
                    <a:pos x="306" y="123"/>
                  </a:cxn>
                  <a:cxn ang="0">
                    <a:pos x="310" y="154"/>
                  </a:cxn>
                  <a:cxn ang="0">
                    <a:pos x="306" y="185"/>
                  </a:cxn>
                  <a:cxn ang="0">
                    <a:pos x="297" y="214"/>
                  </a:cxn>
                  <a:cxn ang="0">
                    <a:pos x="283" y="240"/>
                  </a:cxn>
                  <a:cxn ang="0">
                    <a:pos x="265" y="263"/>
                  </a:cxn>
                  <a:cxn ang="0">
                    <a:pos x="242" y="282"/>
                  </a:cxn>
                  <a:cxn ang="0">
                    <a:pos x="215" y="296"/>
                  </a:cxn>
                  <a:cxn ang="0">
                    <a:pos x="185" y="305"/>
                  </a:cxn>
                  <a:cxn ang="0">
                    <a:pos x="154" y="308"/>
                  </a:cxn>
                </a:cxnLst>
                <a:rect l="0" t="0" r="r" b="b"/>
                <a:pathLst>
                  <a:path w="310" h="308">
                    <a:moveTo>
                      <a:pt x="154" y="308"/>
                    </a:moveTo>
                    <a:lnTo>
                      <a:pt x="123" y="305"/>
                    </a:lnTo>
                    <a:lnTo>
                      <a:pt x="94" y="296"/>
                    </a:lnTo>
                    <a:lnTo>
                      <a:pt x="68" y="282"/>
                    </a:lnTo>
                    <a:lnTo>
                      <a:pt x="45" y="263"/>
                    </a:lnTo>
                    <a:lnTo>
                      <a:pt x="26" y="240"/>
                    </a:lnTo>
                    <a:lnTo>
                      <a:pt x="13" y="214"/>
                    </a:lnTo>
                    <a:lnTo>
                      <a:pt x="3" y="185"/>
                    </a:lnTo>
                    <a:lnTo>
                      <a:pt x="0" y="154"/>
                    </a:lnTo>
                    <a:lnTo>
                      <a:pt x="3" y="123"/>
                    </a:lnTo>
                    <a:lnTo>
                      <a:pt x="13" y="94"/>
                    </a:lnTo>
                    <a:lnTo>
                      <a:pt x="26" y="68"/>
                    </a:lnTo>
                    <a:lnTo>
                      <a:pt x="45" y="44"/>
                    </a:lnTo>
                    <a:lnTo>
                      <a:pt x="68" y="26"/>
                    </a:lnTo>
                    <a:lnTo>
                      <a:pt x="94" y="12"/>
                    </a:lnTo>
                    <a:lnTo>
                      <a:pt x="123" y="3"/>
                    </a:lnTo>
                    <a:lnTo>
                      <a:pt x="154" y="0"/>
                    </a:lnTo>
                    <a:lnTo>
                      <a:pt x="185" y="3"/>
                    </a:lnTo>
                    <a:lnTo>
                      <a:pt x="215" y="12"/>
                    </a:lnTo>
                    <a:lnTo>
                      <a:pt x="242" y="26"/>
                    </a:lnTo>
                    <a:lnTo>
                      <a:pt x="265" y="44"/>
                    </a:lnTo>
                    <a:lnTo>
                      <a:pt x="283" y="68"/>
                    </a:lnTo>
                    <a:lnTo>
                      <a:pt x="297" y="94"/>
                    </a:lnTo>
                    <a:lnTo>
                      <a:pt x="306" y="123"/>
                    </a:lnTo>
                    <a:lnTo>
                      <a:pt x="310" y="154"/>
                    </a:lnTo>
                    <a:lnTo>
                      <a:pt x="306" y="185"/>
                    </a:lnTo>
                    <a:lnTo>
                      <a:pt x="297" y="214"/>
                    </a:lnTo>
                    <a:lnTo>
                      <a:pt x="283" y="240"/>
                    </a:lnTo>
                    <a:lnTo>
                      <a:pt x="265" y="263"/>
                    </a:lnTo>
                    <a:lnTo>
                      <a:pt x="242" y="282"/>
                    </a:lnTo>
                    <a:lnTo>
                      <a:pt x="215" y="296"/>
                    </a:lnTo>
                    <a:lnTo>
                      <a:pt x="185" y="305"/>
                    </a:lnTo>
                    <a:lnTo>
                      <a:pt x="154" y="30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266"/>
              <p:cNvSpPr>
                <a:spLocks/>
              </p:cNvSpPr>
              <p:nvPr/>
            </p:nvSpPr>
            <p:spPr bwMode="auto">
              <a:xfrm>
                <a:off x="6931025" y="1431131"/>
                <a:ext cx="246063" cy="246062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123" y="3"/>
                  </a:cxn>
                  <a:cxn ang="0">
                    <a:pos x="94" y="12"/>
                  </a:cxn>
                  <a:cxn ang="0">
                    <a:pos x="68" y="26"/>
                  </a:cxn>
                  <a:cxn ang="0">
                    <a:pos x="45" y="44"/>
                  </a:cxn>
                  <a:cxn ang="0">
                    <a:pos x="26" y="68"/>
                  </a:cxn>
                  <a:cxn ang="0">
                    <a:pos x="13" y="94"/>
                  </a:cxn>
                  <a:cxn ang="0">
                    <a:pos x="3" y="123"/>
                  </a:cxn>
                  <a:cxn ang="0">
                    <a:pos x="0" y="154"/>
                  </a:cxn>
                  <a:cxn ang="0">
                    <a:pos x="3" y="185"/>
                  </a:cxn>
                  <a:cxn ang="0">
                    <a:pos x="13" y="214"/>
                  </a:cxn>
                  <a:cxn ang="0">
                    <a:pos x="26" y="240"/>
                  </a:cxn>
                  <a:cxn ang="0">
                    <a:pos x="45" y="263"/>
                  </a:cxn>
                  <a:cxn ang="0">
                    <a:pos x="68" y="282"/>
                  </a:cxn>
                  <a:cxn ang="0">
                    <a:pos x="94" y="296"/>
                  </a:cxn>
                  <a:cxn ang="0">
                    <a:pos x="123" y="305"/>
                  </a:cxn>
                  <a:cxn ang="0">
                    <a:pos x="154" y="308"/>
                  </a:cxn>
                  <a:cxn ang="0">
                    <a:pos x="185" y="305"/>
                  </a:cxn>
                  <a:cxn ang="0">
                    <a:pos x="215" y="296"/>
                  </a:cxn>
                  <a:cxn ang="0">
                    <a:pos x="242" y="282"/>
                  </a:cxn>
                  <a:cxn ang="0">
                    <a:pos x="265" y="263"/>
                  </a:cxn>
                  <a:cxn ang="0">
                    <a:pos x="283" y="240"/>
                  </a:cxn>
                  <a:cxn ang="0">
                    <a:pos x="297" y="214"/>
                  </a:cxn>
                  <a:cxn ang="0">
                    <a:pos x="306" y="185"/>
                  </a:cxn>
                  <a:cxn ang="0">
                    <a:pos x="310" y="154"/>
                  </a:cxn>
                  <a:cxn ang="0">
                    <a:pos x="306" y="123"/>
                  </a:cxn>
                  <a:cxn ang="0">
                    <a:pos x="297" y="94"/>
                  </a:cxn>
                  <a:cxn ang="0">
                    <a:pos x="283" y="68"/>
                  </a:cxn>
                  <a:cxn ang="0">
                    <a:pos x="265" y="44"/>
                  </a:cxn>
                  <a:cxn ang="0">
                    <a:pos x="242" y="26"/>
                  </a:cxn>
                  <a:cxn ang="0">
                    <a:pos x="215" y="12"/>
                  </a:cxn>
                  <a:cxn ang="0">
                    <a:pos x="185" y="3"/>
                  </a:cxn>
                  <a:cxn ang="0">
                    <a:pos x="154" y="0"/>
                  </a:cxn>
                </a:cxnLst>
                <a:rect l="0" t="0" r="r" b="b"/>
                <a:pathLst>
                  <a:path w="310" h="308">
                    <a:moveTo>
                      <a:pt x="154" y="0"/>
                    </a:moveTo>
                    <a:lnTo>
                      <a:pt x="123" y="3"/>
                    </a:lnTo>
                    <a:lnTo>
                      <a:pt x="94" y="12"/>
                    </a:lnTo>
                    <a:lnTo>
                      <a:pt x="68" y="26"/>
                    </a:lnTo>
                    <a:lnTo>
                      <a:pt x="45" y="44"/>
                    </a:lnTo>
                    <a:lnTo>
                      <a:pt x="26" y="68"/>
                    </a:lnTo>
                    <a:lnTo>
                      <a:pt x="13" y="94"/>
                    </a:lnTo>
                    <a:lnTo>
                      <a:pt x="3" y="123"/>
                    </a:lnTo>
                    <a:lnTo>
                      <a:pt x="0" y="154"/>
                    </a:lnTo>
                    <a:lnTo>
                      <a:pt x="3" y="185"/>
                    </a:lnTo>
                    <a:lnTo>
                      <a:pt x="13" y="214"/>
                    </a:lnTo>
                    <a:lnTo>
                      <a:pt x="26" y="240"/>
                    </a:lnTo>
                    <a:lnTo>
                      <a:pt x="45" y="263"/>
                    </a:lnTo>
                    <a:lnTo>
                      <a:pt x="68" y="282"/>
                    </a:lnTo>
                    <a:lnTo>
                      <a:pt x="94" y="296"/>
                    </a:lnTo>
                    <a:lnTo>
                      <a:pt x="123" y="305"/>
                    </a:lnTo>
                    <a:lnTo>
                      <a:pt x="154" y="308"/>
                    </a:lnTo>
                    <a:lnTo>
                      <a:pt x="185" y="305"/>
                    </a:lnTo>
                    <a:lnTo>
                      <a:pt x="215" y="296"/>
                    </a:lnTo>
                    <a:lnTo>
                      <a:pt x="242" y="282"/>
                    </a:lnTo>
                    <a:lnTo>
                      <a:pt x="265" y="263"/>
                    </a:lnTo>
                    <a:lnTo>
                      <a:pt x="283" y="240"/>
                    </a:lnTo>
                    <a:lnTo>
                      <a:pt x="297" y="214"/>
                    </a:lnTo>
                    <a:lnTo>
                      <a:pt x="306" y="185"/>
                    </a:lnTo>
                    <a:lnTo>
                      <a:pt x="310" y="154"/>
                    </a:lnTo>
                    <a:lnTo>
                      <a:pt x="306" y="123"/>
                    </a:lnTo>
                    <a:lnTo>
                      <a:pt x="297" y="94"/>
                    </a:lnTo>
                    <a:lnTo>
                      <a:pt x="283" y="68"/>
                    </a:lnTo>
                    <a:lnTo>
                      <a:pt x="265" y="44"/>
                    </a:lnTo>
                    <a:lnTo>
                      <a:pt x="242" y="26"/>
                    </a:lnTo>
                    <a:lnTo>
                      <a:pt x="215" y="12"/>
                    </a:lnTo>
                    <a:lnTo>
                      <a:pt x="185" y="3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267"/>
              <p:cNvSpPr>
                <a:spLocks/>
              </p:cNvSpPr>
              <p:nvPr/>
            </p:nvSpPr>
            <p:spPr bwMode="auto">
              <a:xfrm>
                <a:off x="6958013" y="1456531"/>
                <a:ext cx="193675" cy="195262"/>
              </a:xfrm>
              <a:custGeom>
                <a:avLst/>
                <a:gdLst/>
                <a:ahLst/>
                <a:cxnLst>
                  <a:cxn ang="0">
                    <a:pos x="122" y="244"/>
                  </a:cxn>
                  <a:cxn ang="0">
                    <a:pos x="98" y="242"/>
                  </a:cxn>
                  <a:cxn ang="0">
                    <a:pos x="75" y="235"/>
                  </a:cxn>
                  <a:cxn ang="0">
                    <a:pos x="54" y="223"/>
                  </a:cxn>
                  <a:cxn ang="0">
                    <a:pos x="36" y="208"/>
                  </a:cxn>
                  <a:cxn ang="0">
                    <a:pos x="21" y="190"/>
                  </a:cxn>
                  <a:cxn ang="0">
                    <a:pos x="9" y="169"/>
                  </a:cxn>
                  <a:cxn ang="0">
                    <a:pos x="2" y="146"/>
                  </a:cxn>
                  <a:cxn ang="0">
                    <a:pos x="0" y="122"/>
                  </a:cxn>
                  <a:cxn ang="0">
                    <a:pos x="2" y="98"/>
                  </a:cxn>
                  <a:cxn ang="0">
                    <a:pos x="9" y="75"/>
                  </a:cxn>
                  <a:cxn ang="0">
                    <a:pos x="21" y="54"/>
                  </a:cxn>
                  <a:cxn ang="0">
                    <a:pos x="36" y="36"/>
                  </a:cxn>
                  <a:cxn ang="0">
                    <a:pos x="54" y="21"/>
                  </a:cxn>
                  <a:cxn ang="0">
                    <a:pos x="75" y="9"/>
                  </a:cxn>
                  <a:cxn ang="0">
                    <a:pos x="98" y="2"/>
                  </a:cxn>
                  <a:cxn ang="0">
                    <a:pos x="122" y="0"/>
                  </a:cxn>
                  <a:cxn ang="0">
                    <a:pos x="148" y="2"/>
                  </a:cxn>
                  <a:cxn ang="0">
                    <a:pos x="171" y="9"/>
                  </a:cxn>
                  <a:cxn ang="0">
                    <a:pos x="191" y="21"/>
                  </a:cxn>
                  <a:cxn ang="0">
                    <a:pos x="210" y="36"/>
                  </a:cxn>
                  <a:cxn ang="0">
                    <a:pos x="225" y="54"/>
                  </a:cxn>
                  <a:cxn ang="0">
                    <a:pos x="236" y="75"/>
                  </a:cxn>
                  <a:cxn ang="0">
                    <a:pos x="243" y="98"/>
                  </a:cxn>
                  <a:cxn ang="0">
                    <a:pos x="246" y="122"/>
                  </a:cxn>
                  <a:cxn ang="0">
                    <a:pos x="243" y="146"/>
                  </a:cxn>
                  <a:cxn ang="0">
                    <a:pos x="236" y="169"/>
                  </a:cxn>
                  <a:cxn ang="0">
                    <a:pos x="225" y="190"/>
                  </a:cxn>
                  <a:cxn ang="0">
                    <a:pos x="210" y="208"/>
                  </a:cxn>
                  <a:cxn ang="0">
                    <a:pos x="191" y="223"/>
                  </a:cxn>
                  <a:cxn ang="0">
                    <a:pos x="171" y="235"/>
                  </a:cxn>
                  <a:cxn ang="0">
                    <a:pos x="148" y="242"/>
                  </a:cxn>
                  <a:cxn ang="0">
                    <a:pos x="122" y="244"/>
                  </a:cxn>
                </a:cxnLst>
                <a:rect l="0" t="0" r="r" b="b"/>
                <a:pathLst>
                  <a:path w="246" h="244">
                    <a:moveTo>
                      <a:pt x="122" y="244"/>
                    </a:moveTo>
                    <a:lnTo>
                      <a:pt x="98" y="242"/>
                    </a:lnTo>
                    <a:lnTo>
                      <a:pt x="75" y="235"/>
                    </a:lnTo>
                    <a:lnTo>
                      <a:pt x="54" y="223"/>
                    </a:lnTo>
                    <a:lnTo>
                      <a:pt x="36" y="208"/>
                    </a:lnTo>
                    <a:lnTo>
                      <a:pt x="21" y="190"/>
                    </a:lnTo>
                    <a:lnTo>
                      <a:pt x="9" y="169"/>
                    </a:lnTo>
                    <a:lnTo>
                      <a:pt x="2" y="146"/>
                    </a:lnTo>
                    <a:lnTo>
                      <a:pt x="0" y="122"/>
                    </a:lnTo>
                    <a:lnTo>
                      <a:pt x="2" y="98"/>
                    </a:lnTo>
                    <a:lnTo>
                      <a:pt x="9" y="75"/>
                    </a:lnTo>
                    <a:lnTo>
                      <a:pt x="21" y="54"/>
                    </a:lnTo>
                    <a:lnTo>
                      <a:pt x="36" y="36"/>
                    </a:lnTo>
                    <a:lnTo>
                      <a:pt x="54" y="21"/>
                    </a:lnTo>
                    <a:lnTo>
                      <a:pt x="75" y="9"/>
                    </a:lnTo>
                    <a:lnTo>
                      <a:pt x="98" y="2"/>
                    </a:lnTo>
                    <a:lnTo>
                      <a:pt x="122" y="0"/>
                    </a:lnTo>
                    <a:lnTo>
                      <a:pt x="148" y="2"/>
                    </a:lnTo>
                    <a:lnTo>
                      <a:pt x="171" y="9"/>
                    </a:lnTo>
                    <a:lnTo>
                      <a:pt x="191" y="21"/>
                    </a:lnTo>
                    <a:lnTo>
                      <a:pt x="210" y="36"/>
                    </a:lnTo>
                    <a:lnTo>
                      <a:pt x="225" y="54"/>
                    </a:lnTo>
                    <a:lnTo>
                      <a:pt x="236" y="75"/>
                    </a:lnTo>
                    <a:lnTo>
                      <a:pt x="243" y="98"/>
                    </a:lnTo>
                    <a:lnTo>
                      <a:pt x="246" y="122"/>
                    </a:lnTo>
                    <a:lnTo>
                      <a:pt x="243" y="146"/>
                    </a:lnTo>
                    <a:lnTo>
                      <a:pt x="236" y="169"/>
                    </a:lnTo>
                    <a:lnTo>
                      <a:pt x="225" y="190"/>
                    </a:lnTo>
                    <a:lnTo>
                      <a:pt x="210" y="208"/>
                    </a:lnTo>
                    <a:lnTo>
                      <a:pt x="191" y="223"/>
                    </a:lnTo>
                    <a:lnTo>
                      <a:pt x="171" y="235"/>
                    </a:lnTo>
                    <a:lnTo>
                      <a:pt x="148" y="242"/>
                    </a:lnTo>
                    <a:lnTo>
                      <a:pt x="122" y="2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268"/>
              <p:cNvSpPr>
                <a:spLocks/>
              </p:cNvSpPr>
              <p:nvPr/>
            </p:nvSpPr>
            <p:spPr bwMode="auto">
              <a:xfrm>
                <a:off x="6958013" y="1456531"/>
                <a:ext cx="193675" cy="195262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98" y="2"/>
                  </a:cxn>
                  <a:cxn ang="0">
                    <a:pos x="75" y="9"/>
                  </a:cxn>
                  <a:cxn ang="0">
                    <a:pos x="54" y="21"/>
                  </a:cxn>
                  <a:cxn ang="0">
                    <a:pos x="36" y="36"/>
                  </a:cxn>
                  <a:cxn ang="0">
                    <a:pos x="21" y="54"/>
                  </a:cxn>
                  <a:cxn ang="0">
                    <a:pos x="9" y="75"/>
                  </a:cxn>
                  <a:cxn ang="0">
                    <a:pos x="2" y="98"/>
                  </a:cxn>
                  <a:cxn ang="0">
                    <a:pos x="0" y="122"/>
                  </a:cxn>
                  <a:cxn ang="0">
                    <a:pos x="2" y="146"/>
                  </a:cxn>
                  <a:cxn ang="0">
                    <a:pos x="9" y="169"/>
                  </a:cxn>
                  <a:cxn ang="0">
                    <a:pos x="21" y="190"/>
                  </a:cxn>
                  <a:cxn ang="0">
                    <a:pos x="36" y="208"/>
                  </a:cxn>
                  <a:cxn ang="0">
                    <a:pos x="54" y="223"/>
                  </a:cxn>
                  <a:cxn ang="0">
                    <a:pos x="75" y="235"/>
                  </a:cxn>
                  <a:cxn ang="0">
                    <a:pos x="98" y="242"/>
                  </a:cxn>
                  <a:cxn ang="0">
                    <a:pos x="122" y="244"/>
                  </a:cxn>
                  <a:cxn ang="0">
                    <a:pos x="148" y="242"/>
                  </a:cxn>
                  <a:cxn ang="0">
                    <a:pos x="171" y="235"/>
                  </a:cxn>
                  <a:cxn ang="0">
                    <a:pos x="191" y="223"/>
                  </a:cxn>
                  <a:cxn ang="0">
                    <a:pos x="210" y="208"/>
                  </a:cxn>
                  <a:cxn ang="0">
                    <a:pos x="225" y="190"/>
                  </a:cxn>
                  <a:cxn ang="0">
                    <a:pos x="236" y="169"/>
                  </a:cxn>
                  <a:cxn ang="0">
                    <a:pos x="243" y="146"/>
                  </a:cxn>
                  <a:cxn ang="0">
                    <a:pos x="246" y="122"/>
                  </a:cxn>
                  <a:cxn ang="0">
                    <a:pos x="243" y="98"/>
                  </a:cxn>
                  <a:cxn ang="0">
                    <a:pos x="236" y="75"/>
                  </a:cxn>
                  <a:cxn ang="0">
                    <a:pos x="225" y="54"/>
                  </a:cxn>
                  <a:cxn ang="0">
                    <a:pos x="210" y="36"/>
                  </a:cxn>
                  <a:cxn ang="0">
                    <a:pos x="191" y="21"/>
                  </a:cxn>
                  <a:cxn ang="0">
                    <a:pos x="171" y="9"/>
                  </a:cxn>
                  <a:cxn ang="0">
                    <a:pos x="148" y="2"/>
                  </a:cxn>
                  <a:cxn ang="0">
                    <a:pos x="122" y="0"/>
                  </a:cxn>
                </a:cxnLst>
                <a:rect l="0" t="0" r="r" b="b"/>
                <a:pathLst>
                  <a:path w="246" h="244">
                    <a:moveTo>
                      <a:pt x="122" y="0"/>
                    </a:moveTo>
                    <a:lnTo>
                      <a:pt x="98" y="2"/>
                    </a:lnTo>
                    <a:lnTo>
                      <a:pt x="75" y="9"/>
                    </a:lnTo>
                    <a:lnTo>
                      <a:pt x="54" y="21"/>
                    </a:lnTo>
                    <a:lnTo>
                      <a:pt x="36" y="36"/>
                    </a:lnTo>
                    <a:lnTo>
                      <a:pt x="21" y="54"/>
                    </a:lnTo>
                    <a:lnTo>
                      <a:pt x="9" y="75"/>
                    </a:lnTo>
                    <a:lnTo>
                      <a:pt x="2" y="98"/>
                    </a:lnTo>
                    <a:lnTo>
                      <a:pt x="0" y="122"/>
                    </a:lnTo>
                    <a:lnTo>
                      <a:pt x="2" y="146"/>
                    </a:lnTo>
                    <a:lnTo>
                      <a:pt x="9" y="169"/>
                    </a:lnTo>
                    <a:lnTo>
                      <a:pt x="21" y="190"/>
                    </a:lnTo>
                    <a:lnTo>
                      <a:pt x="36" y="208"/>
                    </a:lnTo>
                    <a:lnTo>
                      <a:pt x="54" y="223"/>
                    </a:lnTo>
                    <a:lnTo>
                      <a:pt x="75" y="235"/>
                    </a:lnTo>
                    <a:lnTo>
                      <a:pt x="98" y="242"/>
                    </a:lnTo>
                    <a:lnTo>
                      <a:pt x="122" y="244"/>
                    </a:lnTo>
                    <a:lnTo>
                      <a:pt x="148" y="242"/>
                    </a:lnTo>
                    <a:lnTo>
                      <a:pt x="171" y="235"/>
                    </a:lnTo>
                    <a:lnTo>
                      <a:pt x="191" y="223"/>
                    </a:lnTo>
                    <a:lnTo>
                      <a:pt x="210" y="208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6" y="122"/>
                    </a:lnTo>
                    <a:lnTo>
                      <a:pt x="243" y="98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10" y="36"/>
                    </a:lnTo>
                    <a:lnTo>
                      <a:pt x="191" y="21"/>
                    </a:lnTo>
                    <a:lnTo>
                      <a:pt x="171" y="9"/>
                    </a:lnTo>
                    <a:lnTo>
                      <a:pt x="148" y="2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269"/>
              <p:cNvSpPr>
                <a:spLocks/>
              </p:cNvSpPr>
              <p:nvPr/>
            </p:nvSpPr>
            <p:spPr bwMode="auto">
              <a:xfrm>
                <a:off x="6983413" y="1483519"/>
                <a:ext cx="142875" cy="141287"/>
              </a:xfrm>
              <a:custGeom>
                <a:avLst/>
                <a:gdLst/>
                <a:ahLst/>
                <a:cxnLst>
                  <a:cxn ang="0">
                    <a:pos x="90" y="180"/>
                  </a:cxn>
                  <a:cxn ang="0">
                    <a:pos x="72" y="177"/>
                  </a:cxn>
                  <a:cxn ang="0">
                    <a:pos x="56" y="173"/>
                  </a:cxn>
                  <a:cxn ang="0">
                    <a:pos x="40" y="165"/>
                  </a:cxn>
                  <a:cxn ang="0">
                    <a:pos x="27" y="153"/>
                  </a:cxn>
                  <a:cxn ang="0">
                    <a:pos x="15" y="141"/>
                  </a:cxn>
                  <a:cxn ang="0">
                    <a:pos x="7" y="124"/>
                  </a:cxn>
                  <a:cxn ang="0">
                    <a:pos x="3" y="108"/>
                  </a:cxn>
                  <a:cxn ang="0">
                    <a:pos x="0" y="90"/>
                  </a:cxn>
                  <a:cxn ang="0">
                    <a:pos x="3" y="72"/>
                  </a:cxn>
                  <a:cxn ang="0">
                    <a:pos x="7" y="55"/>
                  </a:cxn>
                  <a:cxn ang="0">
                    <a:pos x="15" y="39"/>
                  </a:cxn>
                  <a:cxn ang="0">
                    <a:pos x="27" y="27"/>
                  </a:cxn>
                  <a:cxn ang="0">
                    <a:pos x="40" y="15"/>
                  </a:cxn>
                  <a:cxn ang="0">
                    <a:pos x="56" y="7"/>
                  </a:cxn>
                  <a:cxn ang="0">
                    <a:pos x="72" y="2"/>
                  </a:cxn>
                  <a:cxn ang="0">
                    <a:pos x="90" y="0"/>
                  </a:cxn>
                  <a:cxn ang="0">
                    <a:pos x="109" y="2"/>
                  </a:cxn>
                  <a:cxn ang="0">
                    <a:pos x="125" y="7"/>
                  </a:cxn>
                  <a:cxn ang="0">
                    <a:pos x="141" y="15"/>
                  </a:cxn>
                  <a:cxn ang="0">
                    <a:pos x="154" y="27"/>
                  </a:cxn>
                  <a:cxn ang="0">
                    <a:pos x="165" y="39"/>
                  </a:cxn>
                  <a:cxn ang="0">
                    <a:pos x="173" y="55"/>
                  </a:cxn>
                  <a:cxn ang="0">
                    <a:pos x="178" y="72"/>
                  </a:cxn>
                  <a:cxn ang="0">
                    <a:pos x="180" y="90"/>
                  </a:cxn>
                  <a:cxn ang="0">
                    <a:pos x="178" y="108"/>
                  </a:cxn>
                  <a:cxn ang="0">
                    <a:pos x="173" y="124"/>
                  </a:cxn>
                  <a:cxn ang="0">
                    <a:pos x="165" y="141"/>
                  </a:cxn>
                  <a:cxn ang="0">
                    <a:pos x="154" y="153"/>
                  </a:cxn>
                  <a:cxn ang="0">
                    <a:pos x="141" y="165"/>
                  </a:cxn>
                  <a:cxn ang="0">
                    <a:pos x="125" y="173"/>
                  </a:cxn>
                  <a:cxn ang="0">
                    <a:pos x="109" y="177"/>
                  </a:cxn>
                  <a:cxn ang="0">
                    <a:pos x="90" y="180"/>
                  </a:cxn>
                </a:cxnLst>
                <a:rect l="0" t="0" r="r" b="b"/>
                <a:pathLst>
                  <a:path w="180" h="180">
                    <a:moveTo>
                      <a:pt x="90" y="180"/>
                    </a:moveTo>
                    <a:lnTo>
                      <a:pt x="72" y="177"/>
                    </a:lnTo>
                    <a:lnTo>
                      <a:pt x="56" y="173"/>
                    </a:lnTo>
                    <a:lnTo>
                      <a:pt x="40" y="165"/>
                    </a:lnTo>
                    <a:lnTo>
                      <a:pt x="27" y="153"/>
                    </a:lnTo>
                    <a:lnTo>
                      <a:pt x="15" y="141"/>
                    </a:lnTo>
                    <a:lnTo>
                      <a:pt x="7" y="124"/>
                    </a:lnTo>
                    <a:lnTo>
                      <a:pt x="3" y="108"/>
                    </a:lnTo>
                    <a:lnTo>
                      <a:pt x="0" y="90"/>
                    </a:lnTo>
                    <a:lnTo>
                      <a:pt x="3" y="72"/>
                    </a:lnTo>
                    <a:lnTo>
                      <a:pt x="7" y="55"/>
                    </a:lnTo>
                    <a:lnTo>
                      <a:pt x="15" y="39"/>
                    </a:lnTo>
                    <a:lnTo>
                      <a:pt x="27" y="27"/>
                    </a:lnTo>
                    <a:lnTo>
                      <a:pt x="40" y="15"/>
                    </a:lnTo>
                    <a:lnTo>
                      <a:pt x="56" y="7"/>
                    </a:lnTo>
                    <a:lnTo>
                      <a:pt x="72" y="2"/>
                    </a:lnTo>
                    <a:lnTo>
                      <a:pt x="90" y="0"/>
                    </a:lnTo>
                    <a:lnTo>
                      <a:pt x="109" y="2"/>
                    </a:lnTo>
                    <a:lnTo>
                      <a:pt x="125" y="7"/>
                    </a:lnTo>
                    <a:lnTo>
                      <a:pt x="141" y="15"/>
                    </a:lnTo>
                    <a:lnTo>
                      <a:pt x="154" y="27"/>
                    </a:lnTo>
                    <a:lnTo>
                      <a:pt x="165" y="39"/>
                    </a:lnTo>
                    <a:lnTo>
                      <a:pt x="173" y="55"/>
                    </a:lnTo>
                    <a:lnTo>
                      <a:pt x="178" y="72"/>
                    </a:lnTo>
                    <a:lnTo>
                      <a:pt x="180" y="90"/>
                    </a:lnTo>
                    <a:lnTo>
                      <a:pt x="178" y="108"/>
                    </a:lnTo>
                    <a:lnTo>
                      <a:pt x="173" y="124"/>
                    </a:lnTo>
                    <a:lnTo>
                      <a:pt x="165" y="141"/>
                    </a:lnTo>
                    <a:lnTo>
                      <a:pt x="154" y="153"/>
                    </a:lnTo>
                    <a:lnTo>
                      <a:pt x="141" y="165"/>
                    </a:lnTo>
                    <a:lnTo>
                      <a:pt x="125" y="173"/>
                    </a:lnTo>
                    <a:lnTo>
                      <a:pt x="109" y="177"/>
                    </a:lnTo>
                    <a:lnTo>
                      <a:pt x="90" y="1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270"/>
              <p:cNvSpPr>
                <a:spLocks/>
              </p:cNvSpPr>
              <p:nvPr/>
            </p:nvSpPr>
            <p:spPr bwMode="auto">
              <a:xfrm>
                <a:off x="6983413" y="1483519"/>
                <a:ext cx="142875" cy="141287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72" y="2"/>
                  </a:cxn>
                  <a:cxn ang="0">
                    <a:pos x="56" y="7"/>
                  </a:cxn>
                  <a:cxn ang="0">
                    <a:pos x="40" y="15"/>
                  </a:cxn>
                  <a:cxn ang="0">
                    <a:pos x="27" y="27"/>
                  </a:cxn>
                  <a:cxn ang="0">
                    <a:pos x="15" y="39"/>
                  </a:cxn>
                  <a:cxn ang="0">
                    <a:pos x="7" y="55"/>
                  </a:cxn>
                  <a:cxn ang="0">
                    <a:pos x="3" y="72"/>
                  </a:cxn>
                  <a:cxn ang="0">
                    <a:pos x="0" y="90"/>
                  </a:cxn>
                  <a:cxn ang="0">
                    <a:pos x="3" y="108"/>
                  </a:cxn>
                  <a:cxn ang="0">
                    <a:pos x="7" y="124"/>
                  </a:cxn>
                  <a:cxn ang="0">
                    <a:pos x="15" y="141"/>
                  </a:cxn>
                  <a:cxn ang="0">
                    <a:pos x="27" y="153"/>
                  </a:cxn>
                  <a:cxn ang="0">
                    <a:pos x="40" y="165"/>
                  </a:cxn>
                  <a:cxn ang="0">
                    <a:pos x="56" y="173"/>
                  </a:cxn>
                  <a:cxn ang="0">
                    <a:pos x="72" y="177"/>
                  </a:cxn>
                  <a:cxn ang="0">
                    <a:pos x="90" y="180"/>
                  </a:cxn>
                  <a:cxn ang="0">
                    <a:pos x="109" y="177"/>
                  </a:cxn>
                  <a:cxn ang="0">
                    <a:pos x="125" y="173"/>
                  </a:cxn>
                  <a:cxn ang="0">
                    <a:pos x="141" y="165"/>
                  </a:cxn>
                  <a:cxn ang="0">
                    <a:pos x="154" y="153"/>
                  </a:cxn>
                  <a:cxn ang="0">
                    <a:pos x="165" y="141"/>
                  </a:cxn>
                  <a:cxn ang="0">
                    <a:pos x="173" y="124"/>
                  </a:cxn>
                  <a:cxn ang="0">
                    <a:pos x="178" y="108"/>
                  </a:cxn>
                  <a:cxn ang="0">
                    <a:pos x="180" y="90"/>
                  </a:cxn>
                  <a:cxn ang="0">
                    <a:pos x="178" y="72"/>
                  </a:cxn>
                  <a:cxn ang="0">
                    <a:pos x="173" y="55"/>
                  </a:cxn>
                  <a:cxn ang="0">
                    <a:pos x="165" y="39"/>
                  </a:cxn>
                  <a:cxn ang="0">
                    <a:pos x="154" y="27"/>
                  </a:cxn>
                  <a:cxn ang="0">
                    <a:pos x="141" y="15"/>
                  </a:cxn>
                  <a:cxn ang="0">
                    <a:pos x="125" y="7"/>
                  </a:cxn>
                  <a:cxn ang="0">
                    <a:pos x="109" y="2"/>
                  </a:cxn>
                  <a:cxn ang="0">
                    <a:pos x="90" y="0"/>
                  </a:cxn>
                </a:cxnLst>
                <a:rect l="0" t="0" r="r" b="b"/>
                <a:pathLst>
                  <a:path w="180" h="180">
                    <a:moveTo>
                      <a:pt x="90" y="0"/>
                    </a:moveTo>
                    <a:lnTo>
                      <a:pt x="72" y="2"/>
                    </a:lnTo>
                    <a:lnTo>
                      <a:pt x="56" y="7"/>
                    </a:lnTo>
                    <a:lnTo>
                      <a:pt x="40" y="15"/>
                    </a:lnTo>
                    <a:lnTo>
                      <a:pt x="27" y="27"/>
                    </a:lnTo>
                    <a:lnTo>
                      <a:pt x="15" y="39"/>
                    </a:lnTo>
                    <a:lnTo>
                      <a:pt x="7" y="55"/>
                    </a:lnTo>
                    <a:lnTo>
                      <a:pt x="3" y="72"/>
                    </a:lnTo>
                    <a:lnTo>
                      <a:pt x="0" y="90"/>
                    </a:lnTo>
                    <a:lnTo>
                      <a:pt x="3" y="108"/>
                    </a:lnTo>
                    <a:lnTo>
                      <a:pt x="7" y="124"/>
                    </a:lnTo>
                    <a:lnTo>
                      <a:pt x="15" y="141"/>
                    </a:lnTo>
                    <a:lnTo>
                      <a:pt x="27" y="153"/>
                    </a:lnTo>
                    <a:lnTo>
                      <a:pt x="40" y="165"/>
                    </a:lnTo>
                    <a:lnTo>
                      <a:pt x="56" y="173"/>
                    </a:lnTo>
                    <a:lnTo>
                      <a:pt x="72" y="177"/>
                    </a:lnTo>
                    <a:lnTo>
                      <a:pt x="90" y="180"/>
                    </a:lnTo>
                    <a:lnTo>
                      <a:pt x="109" y="177"/>
                    </a:lnTo>
                    <a:lnTo>
                      <a:pt x="125" y="173"/>
                    </a:lnTo>
                    <a:lnTo>
                      <a:pt x="141" y="165"/>
                    </a:lnTo>
                    <a:lnTo>
                      <a:pt x="154" y="153"/>
                    </a:lnTo>
                    <a:lnTo>
                      <a:pt x="165" y="141"/>
                    </a:lnTo>
                    <a:lnTo>
                      <a:pt x="173" y="124"/>
                    </a:lnTo>
                    <a:lnTo>
                      <a:pt x="178" y="108"/>
                    </a:lnTo>
                    <a:lnTo>
                      <a:pt x="180" y="90"/>
                    </a:lnTo>
                    <a:lnTo>
                      <a:pt x="178" y="72"/>
                    </a:lnTo>
                    <a:lnTo>
                      <a:pt x="173" y="55"/>
                    </a:lnTo>
                    <a:lnTo>
                      <a:pt x="165" y="39"/>
                    </a:lnTo>
                    <a:lnTo>
                      <a:pt x="154" y="27"/>
                    </a:lnTo>
                    <a:lnTo>
                      <a:pt x="141" y="15"/>
                    </a:lnTo>
                    <a:lnTo>
                      <a:pt x="125" y="7"/>
                    </a:lnTo>
                    <a:lnTo>
                      <a:pt x="109" y="2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271"/>
              <p:cNvSpPr>
                <a:spLocks/>
              </p:cNvSpPr>
              <p:nvPr/>
            </p:nvSpPr>
            <p:spPr bwMode="auto">
              <a:xfrm>
                <a:off x="7008813" y="1508919"/>
                <a:ext cx="90488" cy="90487"/>
              </a:xfrm>
              <a:custGeom>
                <a:avLst/>
                <a:gdLst/>
                <a:ahLst/>
                <a:cxnLst>
                  <a:cxn ang="0">
                    <a:pos x="57" y="116"/>
                  </a:cxn>
                  <a:cxn ang="0">
                    <a:pos x="46" y="114"/>
                  </a:cxn>
                  <a:cxn ang="0">
                    <a:pos x="35" y="111"/>
                  </a:cxn>
                  <a:cxn ang="0">
                    <a:pos x="25" y="106"/>
                  </a:cxn>
                  <a:cxn ang="0">
                    <a:pos x="17" y="98"/>
                  </a:cxn>
                  <a:cxn ang="0">
                    <a:pos x="10" y="90"/>
                  </a:cxn>
                  <a:cxn ang="0">
                    <a:pos x="4" y="81"/>
                  </a:cxn>
                  <a:cxn ang="0">
                    <a:pos x="1" y="69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4" y="35"/>
                  </a:cxn>
                  <a:cxn ang="0">
                    <a:pos x="10" y="26"/>
                  </a:cxn>
                  <a:cxn ang="0">
                    <a:pos x="17" y="16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9" y="16"/>
                  </a:cxn>
                  <a:cxn ang="0">
                    <a:pos x="106" y="26"/>
                  </a:cxn>
                  <a:cxn ang="0">
                    <a:pos x="110" y="35"/>
                  </a:cxn>
                  <a:cxn ang="0">
                    <a:pos x="114" y="46"/>
                  </a:cxn>
                  <a:cxn ang="0">
                    <a:pos x="115" y="58"/>
                  </a:cxn>
                  <a:cxn ang="0">
                    <a:pos x="114" y="69"/>
                  </a:cxn>
                  <a:cxn ang="0">
                    <a:pos x="110" y="81"/>
                  </a:cxn>
                  <a:cxn ang="0">
                    <a:pos x="106" y="90"/>
                  </a:cxn>
                  <a:cxn ang="0">
                    <a:pos x="99" y="98"/>
                  </a:cxn>
                  <a:cxn ang="0">
                    <a:pos x="90" y="106"/>
                  </a:cxn>
                  <a:cxn ang="0">
                    <a:pos x="80" y="111"/>
                  </a:cxn>
                  <a:cxn ang="0">
                    <a:pos x="69" y="114"/>
                  </a:cxn>
                  <a:cxn ang="0">
                    <a:pos x="57" y="116"/>
                  </a:cxn>
                </a:cxnLst>
                <a:rect l="0" t="0" r="r" b="b"/>
                <a:pathLst>
                  <a:path w="115" h="116">
                    <a:moveTo>
                      <a:pt x="57" y="116"/>
                    </a:moveTo>
                    <a:lnTo>
                      <a:pt x="46" y="114"/>
                    </a:lnTo>
                    <a:lnTo>
                      <a:pt x="35" y="111"/>
                    </a:lnTo>
                    <a:lnTo>
                      <a:pt x="25" y="106"/>
                    </a:lnTo>
                    <a:lnTo>
                      <a:pt x="17" y="98"/>
                    </a:lnTo>
                    <a:lnTo>
                      <a:pt x="10" y="90"/>
                    </a:lnTo>
                    <a:lnTo>
                      <a:pt x="4" y="81"/>
                    </a:lnTo>
                    <a:lnTo>
                      <a:pt x="1" y="69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4" y="35"/>
                    </a:lnTo>
                    <a:lnTo>
                      <a:pt x="10" y="26"/>
                    </a:lnTo>
                    <a:lnTo>
                      <a:pt x="17" y="16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9" y="16"/>
                    </a:lnTo>
                    <a:lnTo>
                      <a:pt x="106" y="26"/>
                    </a:lnTo>
                    <a:lnTo>
                      <a:pt x="110" y="35"/>
                    </a:lnTo>
                    <a:lnTo>
                      <a:pt x="114" y="46"/>
                    </a:lnTo>
                    <a:lnTo>
                      <a:pt x="115" y="58"/>
                    </a:lnTo>
                    <a:lnTo>
                      <a:pt x="114" y="69"/>
                    </a:lnTo>
                    <a:lnTo>
                      <a:pt x="110" y="81"/>
                    </a:lnTo>
                    <a:lnTo>
                      <a:pt x="106" y="90"/>
                    </a:lnTo>
                    <a:lnTo>
                      <a:pt x="99" y="98"/>
                    </a:lnTo>
                    <a:lnTo>
                      <a:pt x="90" y="106"/>
                    </a:lnTo>
                    <a:lnTo>
                      <a:pt x="80" y="111"/>
                    </a:lnTo>
                    <a:lnTo>
                      <a:pt x="69" y="114"/>
                    </a:lnTo>
                    <a:lnTo>
                      <a:pt x="57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272"/>
              <p:cNvSpPr>
                <a:spLocks/>
              </p:cNvSpPr>
              <p:nvPr/>
            </p:nvSpPr>
            <p:spPr bwMode="auto">
              <a:xfrm>
                <a:off x="7008813" y="1508919"/>
                <a:ext cx="90488" cy="90487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1"/>
                  </a:cxn>
                  <a:cxn ang="0">
                    <a:pos x="35" y="5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0" y="26"/>
                  </a:cxn>
                  <a:cxn ang="0">
                    <a:pos x="4" y="35"/>
                  </a:cxn>
                  <a:cxn ang="0">
                    <a:pos x="1" y="46"/>
                  </a:cxn>
                  <a:cxn ang="0">
                    <a:pos x="0" y="58"/>
                  </a:cxn>
                  <a:cxn ang="0">
                    <a:pos x="1" y="69"/>
                  </a:cxn>
                  <a:cxn ang="0">
                    <a:pos x="4" y="81"/>
                  </a:cxn>
                  <a:cxn ang="0">
                    <a:pos x="10" y="90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35" y="111"/>
                  </a:cxn>
                  <a:cxn ang="0">
                    <a:pos x="46" y="114"/>
                  </a:cxn>
                  <a:cxn ang="0">
                    <a:pos x="57" y="116"/>
                  </a:cxn>
                  <a:cxn ang="0">
                    <a:pos x="69" y="114"/>
                  </a:cxn>
                  <a:cxn ang="0">
                    <a:pos x="80" y="111"/>
                  </a:cxn>
                  <a:cxn ang="0">
                    <a:pos x="90" y="106"/>
                  </a:cxn>
                  <a:cxn ang="0">
                    <a:pos x="99" y="98"/>
                  </a:cxn>
                  <a:cxn ang="0">
                    <a:pos x="106" y="90"/>
                  </a:cxn>
                  <a:cxn ang="0">
                    <a:pos x="110" y="81"/>
                  </a:cxn>
                  <a:cxn ang="0">
                    <a:pos x="114" y="69"/>
                  </a:cxn>
                  <a:cxn ang="0">
                    <a:pos x="115" y="58"/>
                  </a:cxn>
                  <a:cxn ang="0">
                    <a:pos x="114" y="46"/>
                  </a:cxn>
                  <a:cxn ang="0">
                    <a:pos x="110" y="35"/>
                  </a:cxn>
                  <a:cxn ang="0">
                    <a:pos x="106" y="26"/>
                  </a:cxn>
                  <a:cxn ang="0">
                    <a:pos x="99" y="16"/>
                  </a:cxn>
                  <a:cxn ang="0">
                    <a:pos x="90" y="10"/>
                  </a:cxn>
                  <a:cxn ang="0">
                    <a:pos x="80" y="5"/>
                  </a:cxn>
                  <a:cxn ang="0">
                    <a:pos x="69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6">
                    <a:moveTo>
                      <a:pt x="57" y="0"/>
                    </a:moveTo>
                    <a:lnTo>
                      <a:pt x="46" y="1"/>
                    </a:lnTo>
                    <a:lnTo>
                      <a:pt x="35" y="5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0" y="26"/>
                    </a:lnTo>
                    <a:lnTo>
                      <a:pt x="4" y="35"/>
                    </a:lnTo>
                    <a:lnTo>
                      <a:pt x="1" y="46"/>
                    </a:lnTo>
                    <a:lnTo>
                      <a:pt x="0" y="58"/>
                    </a:lnTo>
                    <a:lnTo>
                      <a:pt x="1" y="69"/>
                    </a:lnTo>
                    <a:lnTo>
                      <a:pt x="4" y="81"/>
                    </a:lnTo>
                    <a:lnTo>
                      <a:pt x="10" y="90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35" y="111"/>
                    </a:lnTo>
                    <a:lnTo>
                      <a:pt x="46" y="114"/>
                    </a:lnTo>
                    <a:lnTo>
                      <a:pt x="57" y="116"/>
                    </a:lnTo>
                    <a:lnTo>
                      <a:pt x="69" y="114"/>
                    </a:lnTo>
                    <a:lnTo>
                      <a:pt x="80" y="111"/>
                    </a:lnTo>
                    <a:lnTo>
                      <a:pt x="90" y="106"/>
                    </a:lnTo>
                    <a:lnTo>
                      <a:pt x="99" y="98"/>
                    </a:lnTo>
                    <a:lnTo>
                      <a:pt x="106" y="90"/>
                    </a:lnTo>
                    <a:lnTo>
                      <a:pt x="110" y="81"/>
                    </a:lnTo>
                    <a:lnTo>
                      <a:pt x="114" y="69"/>
                    </a:lnTo>
                    <a:lnTo>
                      <a:pt x="115" y="58"/>
                    </a:lnTo>
                    <a:lnTo>
                      <a:pt x="114" y="46"/>
                    </a:lnTo>
                    <a:lnTo>
                      <a:pt x="110" y="35"/>
                    </a:lnTo>
                    <a:lnTo>
                      <a:pt x="106" y="26"/>
                    </a:lnTo>
                    <a:lnTo>
                      <a:pt x="99" y="16"/>
                    </a:lnTo>
                    <a:lnTo>
                      <a:pt x="90" y="10"/>
                    </a:lnTo>
                    <a:lnTo>
                      <a:pt x="80" y="5"/>
                    </a:lnTo>
                    <a:lnTo>
                      <a:pt x="69" y="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21" name="Oval 220"/>
            <p:cNvSpPr/>
            <p:nvPr/>
          </p:nvSpPr>
          <p:spPr>
            <a:xfrm>
              <a:off x="3635896" y="4005064"/>
              <a:ext cx="2088232" cy="648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Oval 222"/>
            <p:cNvSpPr/>
            <p:nvPr/>
          </p:nvSpPr>
          <p:spPr>
            <a:xfrm>
              <a:off x="5364088" y="3861048"/>
              <a:ext cx="2088232" cy="648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6" name="Oval 505"/>
            <p:cNvSpPr/>
            <p:nvPr/>
          </p:nvSpPr>
          <p:spPr>
            <a:xfrm>
              <a:off x="3923928" y="3924055"/>
              <a:ext cx="3541251" cy="945105"/>
            </a:xfrm>
            <a:prstGeom prst="ellipse">
              <a:avLst/>
            </a:prstGeom>
            <a:noFill/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21"/>
            <p:cNvGrpSpPr/>
            <p:nvPr/>
          </p:nvGrpSpPr>
          <p:grpSpPr>
            <a:xfrm>
              <a:off x="5148064" y="3429000"/>
              <a:ext cx="1312412" cy="1311125"/>
              <a:chOff x="6228184" y="3356992"/>
              <a:chExt cx="1312412" cy="1311125"/>
            </a:xfrm>
          </p:grpSpPr>
          <p:sp>
            <p:nvSpPr>
              <p:cNvPr id="510" name="Oval 509"/>
              <p:cNvSpPr/>
              <p:nvPr/>
            </p:nvSpPr>
            <p:spPr>
              <a:xfrm>
                <a:off x="6271903" y="3356992"/>
                <a:ext cx="1267855" cy="121513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26" name="Picture 2" descr="C:\Users\Berry\AppData\Local\Microsoft\Windows\Temporary Internet Files\Content.IE5\1FPHSRV6\MC900438504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28184" y="3356992"/>
                <a:ext cx="1312412" cy="1311125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156"/>
            <p:cNvGrpSpPr/>
            <p:nvPr/>
          </p:nvGrpSpPr>
          <p:grpSpPr>
            <a:xfrm>
              <a:off x="4644008" y="4509120"/>
              <a:ext cx="786945" cy="761163"/>
              <a:chOff x="3779912" y="5157192"/>
              <a:chExt cx="739775" cy="785813"/>
            </a:xfrm>
          </p:grpSpPr>
          <p:sp>
            <p:nvSpPr>
              <p:cNvPr id="145" name="Freeform 484"/>
              <p:cNvSpPr>
                <a:spLocks/>
              </p:cNvSpPr>
              <p:nvPr/>
            </p:nvSpPr>
            <p:spPr bwMode="auto">
              <a:xfrm>
                <a:off x="3779912" y="5157192"/>
                <a:ext cx="717550" cy="757238"/>
              </a:xfrm>
              <a:custGeom>
                <a:avLst/>
                <a:gdLst/>
                <a:ahLst/>
                <a:cxnLst>
                  <a:cxn ang="0">
                    <a:pos x="1145" y="154"/>
                  </a:cxn>
                  <a:cxn ang="0">
                    <a:pos x="1081" y="111"/>
                  </a:cxn>
                  <a:cxn ang="0">
                    <a:pos x="1029" y="82"/>
                  </a:cxn>
                  <a:cxn ang="0">
                    <a:pos x="965" y="53"/>
                  </a:cxn>
                  <a:cxn ang="0">
                    <a:pos x="895" y="28"/>
                  </a:cxn>
                  <a:cxn ang="0">
                    <a:pos x="817" y="9"/>
                  </a:cxn>
                  <a:cxn ang="0">
                    <a:pos x="734" y="0"/>
                  </a:cxn>
                  <a:cxn ang="0">
                    <a:pos x="647" y="3"/>
                  </a:cxn>
                  <a:cxn ang="0">
                    <a:pos x="583" y="13"/>
                  </a:cxn>
                  <a:cxn ang="0">
                    <a:pos x="489" y="45"/>
                  </a:cxn>
                  <a:cxn ang="0">
                    <a:pos x="379" y="98"/>
                  </a:cxn>
                  <a:cxn ang="0">
                    <a:pos x="283" y="160"/>
                  </a:cxn>
                  <a:cxn ang="0">
                    <a:pos x="199" y="234"/>
                  </a:cxn>
                  <a:cxn ang="0">
                    <a:pos x="129" y="315"/>
                  </a:cxn>
                  <a:cxn ang="0">
                    <a:pos x="75" y="403"/>
                  </a:cxn>
                  <a:cxn ang="0">
                    <a:pos x="34" y="493"/>
                  </a:cxn>
                  <a:cxn ang="0">
                    <a:pos x="10" y="589"/>
                  </a:cxn>
                  <a:cxn ang="0">
                    <a:pos x="0" y="681"/>
                  </a:cxn>
                  <a:cxn ang="0">
                    <a:pos x="9" y="778"/>
                  </a:cxn>
                  <a:cxn ang="0">
                    <a:pos x="22" y="859"/>
                  </a:cxn>
                  <a:cxn ang="0">
                    <a:pos x="38" y="926"/>
                  </a:cxn>
                  <a:cxn ang="0">
                    <a:pos x="53" y="982"/>
                  </a:cxn>
                  <a:cxn ang="0">
                    <a:pos x="85" y="1053"/>
                  </a:cxn>
                  <a:cxn ang="0">
                    <a:pos x="131" y="1122"/>
                  </a:cxn>
                  <a:cxn ang="0">
                    <a:pos x="191" y="1194"/>
                  </a:cxn>
                  <a:cxn ang="0">
                    <a:pos x="227" y="1237"/>
                  </a:cxn>
                  <a:cxn ang="0">
                    <a:pos x="281" y="1278"/>
                  </a:cxn>
                  <a:cxn ang="0">
                    <a:pos x="350" y="1314"/>
                  </a:cxn>
                  <a:cxn ang="0">
                    <a:pos x="431" y="1346"/>
                  </a:cxn>
                  <a:cxn ang="0">
                    <a:pos x="514" y="1371"/>
                  </a:cxn>
                  <a:cxn ang="0">
                    <a:pos x="595" y="1393"/>
                  </a:cxn>
                  <a:cxn ang="0">
                    <a:pos x="670" y="1409"/>
                  </a:cxn>
                  <a:cxn ang="0">
                    <a:pos x="731" y="1422"/>
                  </a:cxn>
                  <a:cxn ang="0">
                    <a:pos x="784" y="1429"/>
                  </a:cxn>
                  <a:cxn ang="0">
                    <a:pos x="783" y="1395"/>
                  </a:cxn>
                  <a:cxn ang="0">
                    <a:pos x="754" y="1340"/>
                  </a:cxn>
                  <a:cxn ang="0">
                    <a:pos x="746" y="1292"/>
                  </a:cxn>
                  <a:cxn ang="0">
                    <a:pos x="765" y="1245"/>
                  </a:cxn>
                  <a:cxn ang="0">
                    <a:pos x="807" y="1216"/>
                  </a:cxn>
                  <a:cxn ang="0">
                    <a:pos x="857" y="1201"/>
                  </a:cxn>
                  <a:cxn ang="0">
                    <a:pos x="914" y="1198"/>
                  </a:cxn>
                  <a:cxn ang="0">
                    <a:pos x="1050" y="1284"/>
                  </a:cxn>
                  <a:cxn ang="0">
                    <a:pos x="1091" y="1252"/>
                  </a:cxn>
                  <a:cxn ang="0">
                    <a:pos x="1139" y="1217"/>
                  </a:cxn>
                  <a:cxn ang="0">
                    <a:pos x="1187" y="1182"/>
                  </a:cxn>
                  <a:cxn ang="0">
                    <a:pos x="1214" y="1137"/>
                  </a:cxn>
                  <a:cxn ang="0">
                    <a:pos x="1250" y="1066"/>
                  </a:cxn>
                  <a:cxn ang="0">
                    <a:pos x="1288" y="990"/>
                  </a:cxn>
                  <a:cxn ang="0">
                    <a:pos x="1315" y="939"/>
                  </a:cxn>
                  <a:cxn ang="0">
                    <a:pos x="1329" y="897"/>
                  </a:cxn>
                  <a:cxn ang="0">
                    <a:pos x="1341" y="831"/>
                  </a:cxn>
                  <a:cxn ang="0">
                    <a:pos x="1351" y="779"/>
                  </a:cxn>
                  <a:cxn ang="0">
                    <a:pos x="1356" y="719"/>
                  </a:cxn>
                  <a:cxn ang="0">
                    <a:pos x="1357" y="656"/>
                  </a:cxn>
                  <a:cxn ang="0">
                    <a:pos x="1350" y="586"/>
                  </a:cxn>
                  <a:cxn ang="0">
                    <a:pos x="1338" y="520"/>
                  </a:cxn>
                  <a:cxn ang="0">
                    <a:pos x="1316" y="455"/>
                  </a:cxn>
                  <a:cxn ang="0">
                    <a:pos x="1298" y="402"/>
                  </a:cxn>
                  <a:cxn ang="0">
                    <a:pos x="1271" y="340"/>
                  </a:cxn>
                  <a:cxn ang="0">
                    <a:pos x="1246" y="285"/>
                  </a:cxn>
                  <a:cxn ang="0">
                    <a:pos x="1224" y="249"/>
                  </a:cxn>
                </a:cxnLst>
                <a:rect l="0" t="0" r="r" b="b"/>
                <a:pathLst>
                  <a:path w="1357" h="1430">
                    <a:moveTo>
                      <a:pt x="1181" y="183"/>
                    </a:moveTo>
                    <a:lnTo>
                      <a:pt x="1177" y="181"/>
                    </a:lnTo>
                    <a:lnTo>
                      <a:pt x="1171" y="175"/>
                    </a:lnTo>
                    <a:lnTo>
                      <a:pt x="1165" y="170"/>
                    </a:lnTo>
                    <a:lnTo>
                      <a:pt x="1159" y="165"/>
                    </a:lnTo>
                    <a:lnTo>
                      <a:pt x="1152" y="159"/>
                    </a:lnTo>
                    <a:lnTo>
                      <a:pt x="1145" y="154"/>
                    </a:lnTo>
                    <a:lnTo>
                      <a:pt x="1134" y="147"/>
                    </a:lnTo>
                    <a:lnTo>
                      <a:pt x="1124" y="140"/>
                    </a:lnTo>
                    <a:lnTo>
                      <a:pt x="1113" y="132"/>
                    </a:lnTo>
                    <a:lnTo>
                      <a:pt x="1103" y="124"/>
                    </a:lnTo>
                    <a:lnTo>
                      <a:pt x="1095" y="119"/>
                    </a:lnTo>
                    <a:lnTo>
                      <a:pt x="1088" y="116"/>
                    </a:lnTo>
                    <a:lnTo>
                      <a:pt x="1081" y="111"/>
                    </a:lnTo>
                    <a:lnTo>
                      <a:pt x="1075" y="107"/>
                    </a:lnTo>
                    <a:lnTo>
                      <a:pt x="1068" y="103"/>
                    </a:lnTo>
                    <a:lnTo>
                      <a:pt x="1060" y="99"/>
                    </a:lnTo>
                    <a:lnTo>
                      <a:pt x="1053" y="95"/>
                    </a:lnTo>
                    <a:lnTo>
                      <a:pt x="1046" y="92"/>
                    </a:lnTo>
                    <a:lnTo>
                      <a:pt x="1036" y="87"/>
                    </a:lnTo>
                    <a:lnTo>
                      <a:pt x="1029" y="82"/>
                    </a:lnTo>
                    <a:lnTo>
                      <a:pt x="1019" y="77"/>
                    </a:lnTo>
                    <a:lnTo>
                      <a:pt x="1012" y="74"/>
                    </a:lnTo>
                    <a:lnTo>
                      <a:pt x="1003" y="69"/>
                    </a:lnTo>
                    <a:lnTo>
                      <a:pt x="994" y="65"/>
                    </a:lnTo>
                    <a:lnTo>
                      <a:pt x="984" y="62"/>
                    </a:lnTo>
                    <a:lnTo>
                      <a:pt x="976" y="58"/>
                    </a:lnTo>
                    <a:lnTo>
                      <a:pt x="965" y="53"/>
                    </a:lnTo>
                    <a:lnTo>
                      <a:pt x="955" y="50"/>
                    </a:lnTo>
                    <a:lnTo>
                      <a:pt x="946" y="45"/>
                    </a:lnTo>
                    <a:lnTo>
                      <a:pt x="936" y="41"/>
                    </a:lnTo>
                    <a:lnTo>
                      <a:pt x="925" y="37"/>
                    </a:lnTo>
                    <a:lnTo>
                      <a:pt x="916" y="34"/>
                    </a:lnTo>
                    <a:lnTo>
                      <a:pt x="905" y="30"/>
                    </a:lnTo>
                    <a:lnTo>
                      <a:pt x="895" y="28"/>
                    </a:lnTo>
                    <a:lnTo>
                      <a:pt x="883" y="24"/>
                    </a:lnTo>
                    <a:lnTo>
                      <a:pt x="872" y="21"/>
                    </a:lnTo>
                    <a:lnTo>
                      <a:pt x="861" y="18"/>
                    </a:lnTo>
                    <a:lnTo>
                      <a:pt x="851" y="16"/>
                    </a:lnTo>
                    <a:lnTo>
                      <a:pt x="839" y="12"/>
                    </a:lnTo>
                    <a:lnTo>
                      <a:pt x="828" y="11"/>
                    </a:lnTo>
                    <a:lnTo>
                      <a:pt x="817" y="9"/>
                    </a:lnTo>
                    <a:lnTo>
                      <a:pt x="806" y="7"/>
                    </a:lnTo>
                    <a:lnTo>
                      <a:pt x="793" y="5"/>
                    </a:lnTo>
                    <a:lnTo>
                      <a:pt x="782" y="4"/>
                    </a:lnTo>
                    <a:lnTo>
                      <a:pt x="769" y="1"/>
                    </a:lnTo>
                    <a:lnTo>
                      <a:pt x="758" y="1"/>
                    </a:lnTo>
                    <a:lnTo>
                      <a:pt x="744" y="0"/>
                    </a:lnTo>
                    <a:lnTo>
                      <a:pt x="734" y="0"/>
                    </a:lnTo>
                    <a:lnTo>
                      <a:pt x="720" y="0"/>
                    </a:lnTo>
                    <a:lnTo>
                      <a:pt x="709" y="1"/>
                    </a:lnTo>
                    <a:lnTo>
                      <a:pt x="696" y="1"/>
                    </a:lnTo>
                    <a:lnTo>
                      <a:pt x="684" y="1"/>
                    </a:lnTo>
                    <a:lnTo>
                      <a:pt x="672" y="1"/>
                    </a:lnTo>
                    <a:lnTo>
                      <a:pt x="660" y="3"/>
                    </a:lnTo>
                    <a:lnTo>
                      <a:pt x="647" y="3"/>
                    </a:lnTo>
                    <a:lnTo>
                      <a:pt x="635" y="5"/>
                    </a:lnTo>
                    <a:lnTo>
                      <a:pt x="621" y="6"/>
                    </a:lnTo>
                    <a:lnTo>
                      <a:pt x="609" y="10"/>
                    </a:lnTo>
                    <a:lnTo>
                      <a:pt x="602" y="10"/>
                    </a:lnTo>
                    <a:lnTo>
                      <a:pt x="596" y="11"/>
                    </a:lnTo>
                    <a:lnTo>
                      <a:pt x="589" y="12"/>
                    </a:lnTo>
                    <a:lnTo>
                      <a:pt x="583" y="13"/>
                    </a:lnTo>
                    <a:lnTo>
                      <a:pt x="570" y="17"/>
                    </a:lnTo>
                    <a:lnTo>
                      <a:pt x="558" y="21"/>
                    </a:lnTo>
                    <a:lnTo>
                      <a:pt x="544" y="24"/>
                    </a:lnTo>
                    <a:lnTo>
                      <a:pt x="532" y="28"/>
                    </a:lnTo>
                    <a:lnTo>
                      <a:pt x="519" y="33"/>
                    </a:lnTo>
                    <a:lnTo>
                      <a:pt x="507" y="39"/>
                    </a:lnTo>
                    <a:lnTo>
                      <a:pt x="489" y="45"/>
                    </a:lnTo>
                    <a:lnTo>
                      <a:pt x="472" y="51"/>
                    </a:lnTo>
                    <a:lnTo>
                      <a:pt x="455" y="58"/>
                    </a:lnTo>
                    <a:lnTo>
                      <a:pt x="441" y="65"/>
                    </a:lnTo>
                    <a:lnTo>
                      <a:pt x="424" y="72"/>
                    </a:lnTo>
                    <a:lnTo>
                      <a:pt x="408" y="80"/>
                    </a:lnTo>
                    <a:lnTo>
                      <a:pt x="394" y="88"/>
                    </a:lnTo>
                    <a:lnTo>
                      <a:pt x="379" y="98"/>
                    </a:lnTo>
                    <a:lnTo>
                      <a:pt x="363" y="105"/>
                    </a:lnTo>
                    <a:lnTo>
                      <a:pt x="349" y="113"/>
                    </a:lnTo>
                    <a:lnTo>
                      <a:pt x="336" y="122"/>
                    </a:lnTo>
                    <a:lnTo>
                      <a:pt x="321" y="133"/>
                    </a:lnTo>
                    <a:lnTo>
                      <a:pt x="308" y="141"/>
                    </a:lnTo>
                    <a:lnTo>
                      <a:pt x="296" y="151"/>
                    </a:lnTo>
                    <a:lnTo>
                      <a:pt x="283" y="160"/>
                    </a:lnTo>
                    <a:lnTo>
                      <a:pt x="271" y="171"/>
                    </a:lnTo>
                    <a:lnTo>
                      <a:pt x="257" y="181"/>
                    </a:lnTo>
                    <a:lnTo>
                      <a:pt x="245" y="191"/>
                    </a:lnTo>
                    <a:lnTo>
                      <a:pt x="232" y="201"/>
                    </a:lnTo>
                    <a:lnTo>
                      <a:pt x="221" y="212"/>
                    </a:lnTo>
                    <a:lnTo>
                      <a:pt x="210" y="223"/>
                    </a:lnTo>
                    <a:lnTo>
                      <a:pt x="199" y="234"/>
                    </a:lnTo>
                    <a:lnTo>
                      <a:pt x="189" y="245"/>
                    </a:lnTo>
                    <a:lnTo>
                      <a:pt x="179" y="257"/>
                    </a:lnTo>
                    <a:lnTo>
                      <a:pt x="168" y="268"/>
                    </a:lnTo>
                    <a:lnTo>
                      <a:pt x="157" y="280"/>
                    </a:lnTo>
                    <a:lnTo>
                      <a:pt x="148" y="292"/>
                    </a:lnTo>
                    <a:lnTo>
                      <a:pt x="139" y="304"/>
                    </a:lnTo>
                    <a:lnTo>
                      <a:pt x="129" y="315"/>
                    </a:lnTo>
                    <a:lnTo>
                      <a:pt x="121" y="328"/>
                    </a:lnTo>
                    <a:lnTo>
                      <a:pt x="114" y="340"/>
                    </a:lnTo>
                    <a:lnTo>
                      <a:pt x="107" y="353"/>
                    </a:lnTo>
                    <a:lnTo>
                      <a:pt x="98" y="364"/>
                    </a:lnTo>
                    <a:lnTo>
                      <a:pt x="90" y="378"/>
                    </a:lnTo>
                    <a:lnTo>
                      <a:pt x="82" y="390"/>
                    </a:lnTo>
                    <a:lnTo>
                      <a:pt x="75" y="403"/>
                    </a:lnTo>
                    <a:lnTo>
                      <a:pt x="68" y="415"/>
                    </a:lnTo>
                    <a:lnTo>
                      <a:pt x="62" y="428"/>
                    </a:lnTo>
                    <a:lnTo>
                      <a:pt x="56" y="440"/>
                    </a:lnTo>
                    <a:lnTo>
                      <a:pt x="51" y="455"/>
                    </a:lnTo>
                    <a:lnTo>
                      <a:pt x="45" y="467"/>
                    </a:lnTo>
                    <a:lnTo>
                      <a:pt x="40" y="480"/>
                    </a:lnTo>
                    <a:lnTo>
                      <a:pt x="34" y="493"/>
                    </a:lnTo>
                    <a:lnTo>
                      <a:pt x="31" y="507"/>
                    </a:lnTo>
                    <a:lnTo>
                      <a:pt x="27" y="520"/>
                    </a:lnTo>
                    <a:lnTo>
                      <a:pt x="23" y="533"/>
                    </a:lnTo>
                    <a:lnTo>
                      <a:pt x="20" y="546"/>
                    </a:lnTo>
                    <a:lnTo>
                      <a:pt x="17" y="561"/>
                    </a:lnTo>
                    <a:lnTo>
                      <a:pt x="14" y="574"/>
                    </a:lnTo>
                    <a:lnTo>
                      <a:pt x="10" y="589"/>
                    </a:lnTo>
                    <a:lnTo>
                      <a:pt x="8" y="601"/>
                    </a:lnTo>
                    <a:lnTo>
                      <a:pt x="6" y="614"/>
                    </a:lnTo>
                    <a:lnTo>
                      <a:pt x="4" y="628"/>
                    </a:lnTo>
                    <a:lnTo>
                      <a:pt x="3" y="640"/>
                    </a:lnTo>
                    <a:lnTo>
                      <a:pt x="2" y="655"/>
                    </a:lnTo>
                    <a:lnTo>
                      <a:pt x="2" y="668"/>
                    </a:lnTo>
                    <a:lnTo>
                      <a:pt x="0" y="681"/>
                    </a:lnTo>
                    <a:lnTo>
                      <a:pt x="0" y="696"/>
                    </a:lnTo>
                    <a:lnTo>
                      <a:pt x="0" y="708"/>
                    </a:lnTo>
                    <a:lnTo>
                      <a:pt x="2" y="724"/>
                    </a:lnTo>
                    <a:lnTo>
                      <a:pt x="2" y="736"/>
                    </a:lnTo>
                    <a:lnTo>
                      <a:pt x="4" y="750"/>
                    </a:lnTo>
                    <a:lnTo>
                      <a:pt x="5" y="763"/>
                    </a:lnTo>
                    <a:lnTo>
                      <a:pt x="9" y="778"/>
                    </a:lnTo>
                    <a:lnTo>
                      <a:pt x="10" y="790"/>
                    </a:lnTo>
                    <a:lnTo>
                      <a:pt x="12" y="802"/>
                    </a:lnTo>
                    <a:lnTo>
                      <a:pt x="14" y="814"/>
                    </a:lnTo>
                    <a:lnTo>
                      <a:pt x="16" y="825"/>
                    </a:lnTo>
                    <a:lnTo>
                      <a:pt x="17" y="836"/>
                    </a:lnTo>
                    <a:lnTo>
                      <a:pt x="20" y="848"/>
                    </a:lnTo>
                    <a:lnTo>
                      <a:pt x="22" y="859"/>
                    </a:lnTo>
                    <a:lnTo>
                      <a:pt x="25" y="870"/>
                    </a:lnTo>
                    <a:lnTo>
                      <a:pt x="26" y="880"/>
                    </a:lnTo>
                    <a:lnTo>
                      <a:pt x="28" y="890"/>
                    </a:lnTo>
                    <a:lnTo>
                      <a:pt x="31" y="900"/>
                    </a:lnTo>
                    <a:lnTo>
                      <a:pt x="33" y="909"/>
                    </a:lnTo>
                    <a:lnTo>
                      <a:pt x="34" y="918"/>
                    </a:lnTo>
                    <a:lnTo>
                      <a:pt x="38" y="926"/>
                    </a:lnTo>
                    <a:lnTo>
                      <a:pt x="39" y="936"/>
                    </a:lnTo>
                    <a:lnTo>
                      <a:pt x="43" y="945"/>
                    </a:lnTo>
                    <a:lnTo>
                      <a:pt x="44" y="953"/>
                    </a:lnTo>
                    <a:lnTo>
                      <a:pt x="46" y="960"/>
                    </a:lnTo>
                    <a:lnTo>
                      <a:pt x="49" y="967"/>
                    </a:lnTo>
                    <a:lnTo>
                      <a:pt x="51" y="976"/>
                    </a:lnTo>
                    <a:lnTo>
                      <a:pt x="53" y="982"/>
                    </a:lnTo>
                    <a:lnTo>
                      <a:pt x="56" y="990"/>
                    </a:lnTo>
                    <a:lnTo>
                      <a:pt x="58" y="997"/>
                    </a:lnTo>
                    <a:lnTo>
                      <a:pt x="62" y="1005"/>
                    </a:lnTo>
                    <a:lnTo>
                      <a:pt x="67" y="1017"/>
                    </a:lnTo>
                    <a:lnTo>
                      <a:pt x="73" y="1030"/>
                    </a:lnTo>
                    <a:lnTo>
                      <a:pt x="78" y="1041"/>
                    </a:lnTo>
                    <a:lnTo>
                      <a:pt x="85" y="1053"/>
                    </a:lnTo>
                    <a:lnTo>
                      <a:pt x="90" y="1062"/>
                    </a:lnTo>
                    <a:lnTo>
                      <a:pt x="96" y="1073"/>
                    </a:lnTo>
                    <a:lnTo>
                      <a:pt x="103" y="1083"/>
                    </a:lnTo>
                    <a:lnTo>
                      <a:pt x="110" y="1094"/>
                    </a:lnTo>
                    <a:lnTo>
                      <a:pt x="116" y="1102"/>
                    </a:lnTo>
                    <a:lnTo>
                      <a:pt x="123" y="1113"/>
                    </a:lnTo>
                    <a:lnTo>
                      <a:pt x="131" y="1122"/>
                    </a:lnTo>
                    <a:lnTo>
                      <a:pt x="139" y="1132"/>
                    </a:lnTo>
                    <a:lnTo>
                      <a:pt x="146" y="1142"/>
                    </a:lnTo>
                    <a:lnTo>
                      <a:pt x="155" y="1152"/>
                    </a:lnTo>
                    <a:lnTo>
                      <a:pt x="163" y="1161"/>
                    </a:lnTo>
                    <a:lnTo>
                      <a:pt x="173" y="1172"/>
                    </a:lnTo>
                    <a:lnTo>
                      <a:pt x="181" y="1183"/>
                    </a:lnTo>
                    <a:lnTo>
                      <a:pt x="191" y="1194"/>
                    </a:lnTo>
                    <a:lnTo>
                      <a:pt x="195" y="1200"/>
                    </a:lnTo>
                    <a:lnTo>
                      <a:pt x="201" y="1206"/>
                    </a:lnTo>
                    <a:lnTo>
                      <a:pt x="205" y="1213"/>
                    </a:lnTo>
                    <a:lnTo>
                      <a:pt x="211" y="1220"/>
                    </a:lnTo>
                    <a:lnTo>
                      <a:pt x="215" y="1225"/>
                    </a:lnTo>
                    <a:lnTo>
                      <a:pt x="221" y="1232"/>
                    </a:lnTo>
                    <a:lnTo>
                      <a:pt x="227" y="1237"/>
                    </a:lnTo>
                    <a:lnTo>
                      <a:pt x="234" y="1245"/>
                    </a:lnTo>
                    <a:lnTo>
                      <a:pt x="240" y="1249"/>
                    </a:lnTo>
                    <a:lnTo>
                      <a:pt x="248" y="1255"/>
                    </a:lnTo>
                    <a:lnTo>
                      <a:pt x="256" y="1261"/>
                    </a:lnTo>
                    <a:lnTo>
                      <a:pt x="265" y="1267"/>
                    </a:lnTo>
                    <a:lnTo>
                      <a:pt x="272" y="1272"/>
                    </a:lnTo>
                    <a:lnTo>
                      <a:pt x="281" y="1278"/>
                    </a:lnTo>
                    <a:lnTo>
                      <a:pt x="290" y="1283"/>
                    </a:lnTo>
                    <a:lnTo>
                      <a:pt x="301" y="1289"/>
                    </a:lnTo>
                    <a:lnTo>
                      <a:pt x="309" y="1294"/>
                    </a:lnTo>
                    <a:lnTo>
                      <a:pt x="320" y="1300"/>
                    </a:lnTo>
                    <a:lnTo>
                      <a:pt x="331" y="1305"/>
                    </a:lnTo>
                    <a:lnTo>
                      <a:pt x="342" y="1311"/>
                    </a:lnTo>
                    <a:lnTo>
                      <a:pt x="350" y="1314"/>
                    </a:lnTo>
                    <a:lnTo>
                      <a:pt x="361" y="1319"/>
                    </a:lnTo>
                    <a:lnTo>
                      <a:pt x="372" y="1323"/>
                    </a:lnTo>
                    <a:lnTo>
                      <a:pt x="384" y="1328"/>
                    </a:lnTo>
                    <a:lnTo>
                      <a:pt x="395" y="1331"/>
                    </a:lnTo>
                    <a:lnTo>
                      <a:pt x="407" y="1336"/>
                    </a:lnTo>
                    <a:lnTo>
                      <a:pt x="419" y="1341"/>
                    </a:lnTo>
                    <a:lnTo>
                      <a:pt x="431" y="1346"/>
                    </a:lnTo>
                    <a:lnTo>
                      <a:pt x="442" y="1349"/>
                    </a:lnTo>
                    <a:lnTo>
                      <a:pt x="454" y="1353"/>
                    </a:lnTo>
                    <a:lnTo>
                      <a:pt x="466" y="1357"/>
                    </a:lnTo>
                    <a:lnTo>
                      <a:pt x="478" y="1360"/>
                    </a:lnTo>
                    <a:lnTo>
                      <a:pt x="490" y="1364"/>
                    </a:lnTo>
                    <a:lnTo>
                      <a:pt x="502" y="1368"/>
                    </a:lnTo>
                    <a:lnTo>
                      <a:pt x="514" y="1371"/>
                    </a:lnTo>
                    <a:lnTo>
                      <a:pt x="527" y="1376"/>
                    </a:lnTo>
                    <a:lnTo>
                      <a:pt x="538" y="1378"/>
                    </a:lnTo>
                    <a:lnTo>
                      <a:pt x="550" y="1382"/>
                    </a:lnTo>
                    <a:lnTo>
                      <a:pt x="561" y="1384"/>
                    </a:lnTo>
                    <a:lnTo>
                      <a:pt x="573" y="1388"/>
                    </a:lnTo>
                    <a:lnTo>
                      <a:pt x="584" y="1390"/>
                    </a:lnTo>
                    <a:lnTo>
                      <a:pt x="595" y="1393"/>
                    </a:lnTo>
                    <a:lnTo>
                      <a:pt x="606" y="1395"/>
                    </a:lnTo>
                    <a:lnTo>
                      <a:pt x="618" y="1399"/>
                    </a:lnTo>
                    <a:lnTo>
                      <a:pt x="627" y="1400"/>
                    </a:lnTo>
                    <a:lnTo>
                      <a:pt x="638" y="1403"/>
                    </a:lnTo>
                    <a:lnTo>
                      <a:pt x="649" y="1405"/>
                    </a:lnTo>
                    <a:lnTo>
                      <a:pt x="660" y="1407"/>
                    </a:lnTo>
                    <a:lnTo>
                      <a:pt x="670" y="1409"/>
                    </a:lnTo>
                    <a:lnTo>
                      <a:pt x="679" y="1411"/>
                    </a:lnTo>
                    <a:lnTo>
                      <a:pt x="689" y="1413"/>
                    </a:lnTo>
                    <a:lnTo>
                      <a:pt x="699" y="1416"/>
                    </a:lnTo>
                    <a:lnTo>
                      <a:pt x="707" y="1417"/>
                    </a:lnTo>
                    <a:lnTo>
                      <a:pt x="716" y="1418"/>
                    </a:lnTo>
                    <a:lnTo>
                      <a:pt x="723" y="1419"/>
                    </a:lnTo>
                    <a:lnTo>
                      <a:pt x="731" y="1422"/>
                    </a:lnTo>
                    <a:lnTo>
                      <a:pt x="738" y="1422"/>
                    </a:lnTo>
                    <a:lnTo>
                      <a:pt x="746" y="1424"/>
                    </a:lnTo>
                    <a:lnTo>
                      <a:pt x="752" y="1424"/>
                    </a:lnTo>
                    <a:lnTo>
                      <a:pt x="759" y="1427"/>
                    </a:lnTo>
                    <a:lnTo>
                      <a:pt x="769" y="1428"/>
                    </a:lnTo>
                    <a:lnTo>
                      <a:pt x="778" y="1429"/>
                    </a:lnTo>
                    <a:lnTo>
                      <a:pt x="784" y="1429"/>
                    </a:lnTo>
                    <a:lnTo>
                      <a:pt x="790" y="1430"/>
                    </a:lnTo>
                    <a:lnTo>
                      <a:pt x="794" y="1428"/>
                    </a:lnTo>
                    <a:lnTo>
                      <a:pt x="796" y="1425"/>
                    </a:lnTo>
                    <a:lnTo>
                      <a:pt x="796" y="1419"/>
                    </a:lnTo>
                    <a:lnTo>
                      <a:pt x="794" y="1413"/>
                    </a:lnTo>
                    <a:lnTo>
                      <a:pt x="789" y="1405"/>
                    </a:lnTo>
                    <a:lnTo>
                      <a:pt x="783" y="1395"/>
                    </a:lnTo>
                    <a:lnTo>
                      <a:pt x="777" y="1384"/>
                    </a:lnTo>
                    <a:lnTo>
                      <a:pt x="771" y="1374"/>
                    </a:lnTo>
                    <a:lnTo>
                      <a:pt x="767" y="1366"/>
                    </a:lnTo>
                    <a:lnTo>
                      <a:pt x="764" y="1360"/>
                    </a:lnTo>
                    <a:lnTo>
                      <a:pt x="760" y="1353"/>
                    </a:lnTo>
                    <a:lnTo>
                      <a:pt x="758" y="1347"/>
                    </a:lnTo>
                    <a:lnTo>
                      <a:pt x="754" y="1340"/>
                    </a:lnTo>
                    <a:lnTo>
                      <a:pt x="752" y="1333"/>
                    </a:lnTo>
                    <a:lnTo>
                      <a:pt x="749" y="1325"/>
                    </a:lnTo>
                    <a:lnTo>
                      <a:pt x="748" y="1319"/>
                    </a:lnTo>
                    <a:lnTo>
                      <a:pt x="746" y="1312"/>
                    </a:lnTo>
                    <a:lnTo>
                      <a:pt x="744" y="1305"/>
                    </a:lnTo>
                    <a:lnTo>
                      <a:pt x="744" y="1298"/>
                    </a:lnTo>
                    <a:lnTo>
                      <a:pt x="746" y="1292"/>
                    </a:lnTo>
                    <a:lnTo>
                      <a:pt x="746" y="1284"/>
                    </a:lnTo>
                    <a:lnTo>
                      <a:pt x="748" y="1277"/>
                    </a:lnTo>
                    <a:lnTo>
                      <a:pt x="750" y="1270"/>
                    </a:lnTo>
                    <a:lnTo>
                      <a:pt x="754" y="1264"/>
                    </a:lnTo>
                    <a:lnTo>
                      <a:pt x="757" y="1257"/>
                    </a:lnTo>
                    <a:lnTo>
                      <a:pt x="760" y="1251"/>
                    </a:lnTo>
                    <a:lnTo>
                      <a:pt x="765" y="1245"/>
                    </a:lnTo>
                    <a:lnTo>
                      <a:pt x="771" y="1240"/>
                    </a:lnTo>
                    <a:lnTo>
                      <a:pt x="775" y="1234"/>
                    </a:lnTo>
                    <a:lnTo>
                      <a:pt x="781" y="1230"/>
                    </a:lnTo>
                    <a:lnTo>
                      <a:pt x="788" y="1226"/>
                    </a:lnTo>
                    <a:lnTo>
                      <a:pt x="795" y="1223"/>
                    </a:lnTo>
                    <a:lnTo>
                      <a:pt x="801" y="1219"/>
                    </a:lnTo>
                    <a:lnTo>
                      <a:pt x="807" y="1216"/>
                    </a:lnTo>
                    <a:lnTo>
                      <a:pt x="814" y="1212"/>
                    </a:lnTo>
                    <a:lnTo>
                      <a:pt x="822" y="1211"/>
                    </a:lnTo>
                    <a:lnTo>
                      <a:pt x="829" y="1207"/>
                    </a:lnTo>
                    <a:lnTo>
                      <a:pt x="836" y="1206"/>
                    </a:lnTo>
                    <a:lnTo>
                      <a:pt x="843" y="1204"/>
                    </a:lnTo>
                    <a:lnTo>
                      <a:pt x="851" y="1204"/>
                    </a:lnTo>
                    <a:lnTo>
                      <a:pt x="857" y="1201"/>
                    </a:lnTo>
                    <a:lnTo>
                      <a:pt x="863" y="1200"/>
                    </a:lnTo>
                    <a:lnTo>
                      <a:pt x="869" y="1199"/>
                    </a:lnTo>
                    <a:lnTo>
                      <a:pt x="876" y="1199"/>
                    </a:lnTo>
                    <a:lnTo>
                      <a:pt x="888" y="1198"/>
                    </a:lnTo>
                    <a:lnTo>
                      <a:pt x="899" y="1198"/>
                    </a:lnTo>
                    <a:lnTo>
                      <a:pt x="907" y="1198"/>
                    </a:lnTo>
                    <a:lnTo>
                      <a:pt x="914" y="1198"/>
                    </a:lnTo>
                    <a:lnTo>
                      <a:pt x="918" y="1198"/>
                    </a:lnTo>
                    <a:lnTo>
                      <a:pt x="921" y="1199"/>
                    </a:lnTo>
                    <a:lnTo>
                      <a:pt x="1029" y="1300"/>
                    </a:lnTo>
                    <a:lnTo>
                      <a:pt x="1029" y="1298"/>
                    </a:lnTo>
                    <a:lnTo>
                      <a:pt x="1034" y="1295"/>
                    </a:lnTo>
                    <a:lnTo>
                      <a:pt x="1040" y="1290"/>
                    </a:lnTo>
                    <a:lnTo>
                      <a:pt x="1050" y="1284"/>
                    </a:lnTo>
                    <a:lnTo>
                      <a:pt x="1053" y="1280"/>
                    </a:lnTo>
                    <a:lnTo>
                      <a:pt x="1059" y="1276"/>
                    </a:lnTo>
                    <a:lnTo>
                      <a:pt x="1064" y="1271"/>
                    </a:lnTo>
                    <a:lnTo>
                      <a:pt x="1071" y="1267"/>
                    </a:lnTo>
                    <a:lnTo>
                      <a:pt x="1077" y="1261"/>
                    </a:lnTo>
                    <a:lnTo>
                      <a:pt x="1083" y="1258"/>
                    </a:lnTo>
                    <a:lnTo>
                      <a:pt x="1091" y="1252"/>
                    </a:lnTo>
                    <a:lnTo>
                      <a:pt x="1098" y="1248"/>
                    </a:lnTo>
                    <a:lnTo>
                      <a:pt x="1104" y="1242"/>
                    </a:lnTo>
                    <a:lnTo>
                      <a:pt x="1111" y="1237"/>
                    </a:lnTo>
                    <a:lnTo>
                      <a:pt x="1118" y="1231"/>
                    </a:lnTo>
                    <a:lnTo>
                      <a:pt x="1126" y="1228"/>
                    </a:lnTo>
                    <a:lnTo>
                      <a:pt x="1132" y="1222"/>
                    </a:lnTo>
                    <a:lnTo>
                      <a:pt x="1139" y="1217"/>
                    </a:lnTo>
                    <a:lnTo>
                      <a:pt x="1146" y="1211"/>
                    </a:lnTo>
                    <a:lnTo>
                      <a:pt x="1153" y="1207"/>
                    </a:lnTo>
                    <a:lnTo>
                      <a:pt x="1159" y="1201"/>
                    </a:lnTo>
                    <a:lnTo>
                      <a:pt x="1165" y="1196"/>
                    </a:lnTo>
                    <a:lnTo>
                      <a:pt x="1171" y="1193"/>
                    </a:lnTo>
                    <a:lnTo>
                      <a:pt x="1177" y="1189"/>
                    </a:lnTo>
                    <a:lnTo>
                      <a:pt x="1187" y="1182"/>
                    </a:lnTo>
                    <a:lnTo>
                      <a:pt x="1195" y="1177"/>
                    </a:lnTo>
                    <a:lnTo>
                      <a:pt x="1195" y="1172"/>
                    </a:lnTo>
                    <a:lnTo>
                      <a:pt x="1200" y="1165"/>
                    </a:lnTo>
                    <a:lnTo>
                      <a:pt x="1201" y="1158"/>
                    </a:lnTo>
                    <a:lnTo>
                      <a:pt x="1205" y="1152"/>
                    </a:lnTo>
                    <a:lnTo>
                      <a:pt x="1209" y="1144"/>
                    </a:lnTo>
                    <a:lnTo>
                      <a:pt x="1214" y="1137"/>
                    </a:lnTo>
                    <a:lnTo>
                      <a:pt x="1217" y="1128"/>
                    </a:lnTo>
                    <a:lnTo>
                      <a:pt x="1222" y="1119"/>
                    </a:lnTo>
                    <a:lnTo>
                      <a:pt x="1227" y="1108"/>
                    </a:lnTo>
                    <a:lnTo>
                      <a:pt x="1233" y="1099"/>
                    </a:lnTo>
                    <a:lnTo>
                      <a:pt x="1238" y="1088"/>
                    </a:lnTo>
                    <a:lnTo>
                      <a:pt x="1245" y="1077"/>
                    </a:lnTo>
                    <a:lnTo>
                      <a:pt x="1250" y="1066"/>
                    </a:lnTo>
                    <a:lnTo>
                      <a:pt x="1257" y="1055"/>
                    </a:lnTo>
                    <a:lnTo>
                      <a:pt x="1262" y="1043"/>
                    </a:lnTo>
                    <a:lnTo>
                      <a:pt x="1268" y="1032"/>
                    </a:lnTo>
                    <a:lnTo>
                      <a:pt x="1273" y="1021"/>
                    </a:lnTo>
                    <a:lnTo>
                      <a:pt x="1279" y="1011"/>
                    </a:lnTo>
                    <a:lnTo>
                      <a:pt x="1283" y="1000"/>
                    </a:lnTo>
                    <a:lnTo>
                      <a:pt x="1288" y="990"/>
                    </a:lnTo>
                    <a:lnTo>
                      <a:pt x="1293" y="980"/>
                    </a:lnTo>
                    <a:lnTo>
                      <a:pt x="1298" y="973"/>
                    </a:lnTo>
                    <a:lnTo>
                      <a:pt x="1302" y="965"/>
                    </a:lnTo>
                    <a:lnTo>
                      <a:pt x="1305" y="958"/>
                    </a:lnTo>
                    <a:lnTo>
                      <a:pt x="1308" y="950"/>
                    </a:lnTo>
                    <a:lnTo>
                      <a:pt x="1311" y="947"/>
                    </a:lnTo>
                    <a:lnTo>
                      <a:pt x="1315" y="939"/>
                    </a:lnTo>
                    <a:lnTo>
                      <a:pt x="1318" y="937"/>
                    </a:lnTo>
                    <a:lnTo>
                      <a:pt x="1318" y="935"/>
                    </a:lnTo>
                    <a:lnTo>
                      <a:pt x="1321" y="926"/>
                    </a:lnTo>
                    <a:lnTo>
                      <a:pt x="1322" y="920"/>
                    </a:lnTo>
                    <a:lnTo>
                      <a:pt x="1324" y="913"/>
                    </a:lnTo>
                    <a:lnTo>
                      <a:pt x="1326" y="903"/>
                    </a:lnTo>
                    <a:lnTo>
                      <a:pt x="1329" y="897"/>
                    </a:lnTo>
                    <a:lnTo>
                      <a:pt x="1331" y="886"/>
                    </a:lnTo>
                    <a:lnTo>
                      <a:pt x="1333" y="876"/>
                    </a:lnTo>
                    <a:lnTo>
                      <a:pt x="1335" y="865"/>
                    </a:lnTo>
                    <a:lnTo>
                      <a:pt x="1339" y="853"/>
                    </a:lnTo>
                    <a:lnTo>
                      <a:pt x="1339" y="845"/>
                    </a:lnTo>
                    <a:lnTo>
                      <a:pt x="1341" y="837"/>
                    </a:lnTo>
                    <a:lnTo>
                      <a:pt x="1341" y="831"/>
                    </a:lnTo>
                    <a:lnTo>
                      <a:pt x="1344" y="825"/>
                    </a:lnTo>
                    <a:lnTo>
                      <a:pt x="1345" y="818"/>
                    </a:lnTo>
                    <a:lnTo>
                      <a:pt x="1346" y="809"/>
                    </a:lnTo>
                    <a:lnTo>
                      <a:pt x="1347" y="802"/>
                    </a:lnTo>
                    <a:lnTo>
                      <a:pt x="1350" y="796"/>
                    </a:lnTo>
                    <a:lnTo>
                      <a:pt x="1350" y="785"/>
                    </a:lnTo>
                    <a:lnTo>
                      <a:pt x="1351" y="779"/>
                    </a:lnTo>
                    <a:lnTo>
                      <a:pt x="1351" y="768"/>
                    </a:lnTo>
                    <a:lnTo>
                      <a:pt x="1352" y="762"/>
                    </a:lnTo>
                    <a:lnTo>
                      <a:pt x="1352" y="751"/>
                    </a:lnTo>
                    <a:lnTo>
                      <a:pt x="1353" y="745"/>
                    </a:lnTo>
                    <a:lnTo>
                      <a:pt x="1355" y="734"/>
                    </a:lnTo>
                    <a:lnTo>
                      <a:pt x="1356" y="728"/>
                    </a:lnTo>
                    <a:lnTo>
                      <a:pt x="1356" y="719"/>
                    </a:lnTo>
                    <a:lnTo>
                      <a:pt x="1356" y="709"/>
                    </a:lnTo>
                    <a:lnTo>
                      <a:pt x="1356" y="701"/>
                    </a:lnTo>
                    <a:lnTo>
                      <a:pt x="1357" y="691"/>
                    </a:lnTo>
                    <a:lnTo>
                      <a:pt x="1357" y="681"/>
                    </a:lnTo>
                    <a:lnTo>
                      <a:pt x="1357" y="673"/>
                    </a:lnTo>
                    <a:lnTo>
                      <a:pt x="1357" y="663"/>
                    </a:lnTo>
                    <a:lnTo>
                      <a:pt x="1357" y="656"/>
                    </a:lnTo>
                    <a:lnTo>
                      <a:pt x="1356" y="645"/>
                    </a:lnTo>
                    <a:lnTo>
                      <a:pt x="1355" y="634"/>
                    </a:lnTo>
                    <a:lnTo>
                      <a:pt x="1353" y="625"/>
                    </a:lnTo>
                    <a:lnTo>
                      <a:pt x="1353" y="618"/>
                    </a:lnTo>
                    <a:lnTo>
                      <a:pt x="1352" y="605"/>
                    </a:lnTo>
                    <a:lnTo>
                      <a:pt x="1351" y="596"/>
                    </a:lnTo>
                    <a:lnTo>
                      <a:pt x="1350" y="586"/>
                    </a:lnTo>
                    <a:lnTo>
                      <a:pt x="1350" y="578"/>
                    </a:lnTo>
                    <a:lnTo>
                      <a:pt x="1347" y="567"/>
                    </a:lnTo>
                    <a:lnTo>
                      <a:pt x="1346" y="558"/>
                    </a:lnTo>
                    <a:lnTo>
                      <a:pt x="1344" y="548"/>
                    </a:lnTo>
                    <a:lnTo>
                      <a:pt x="1343" y="539"/>
                    </a:lnTo>
                    <a:lnTo>
                      <a:pt x="1339" y="529"/>
                    </a:lnTo>
                    <a:lnTo>
                      <a:pt x="1338" y="520"/>
                    </a:lnTo>
                    <a:lnTo>
                      <a:pt x="1334" y="510"/>
                    </a:lnTo>
                    <a:lnTo>
                      <a:pt x="1333" y="502"/>
                    </a:lnTo>
                    <a:lnTo>
                      <a:pt x="1329" y="491"/>
                    </a:lnTo>
                    <a:lnTo>
                      <a:pt x="1326" y="482"/>
                    </a:lnTo>
                    <a:lnTo>
                      <a:pt x="1322" y="473"/>
                    </a:lnTo>
                    <a:lnTo>
                      <a:pt x="1320" y="464"/>
                    </a:lnTo>
                    <a:lnTo>
                      <a:pt x="1316" y="455"/>
                    </a:lnTo>
                    <a:lnTo>
                      <a:pt x="1314" y="446"/>
                    </a:lnTo>
                    <a:lnTo>
                      <a:pt x="1311" y="439"/>
                    </a:lnTo>
                    <a:lnTo>
                      <a:pt x="1309" y="432"/>
                    </a:lnTo>
                    <a:lnTo>
                      <a:pt x="1305" y="423"/>
                    </a:lnTo>
                    <a:lnTo>
                      <a:pt x="1303" y="416"/>
                    </a:lnTo>
                    <a:lnTo>
                      <a:pt x="1300" y="410"/>
                    </a:lnTo>
                    <a:lnTo>
                      <a:pt x="1298" y="402"/>
                    </a:lnTo>
                    <a:lnTo>
                      <a:pt x="1294" y="394"/>
                    </a:lnTo>
                    <a:lnTo>
                      <a:pt x="1292" y="387"/>
                    </a:lnTo>
                    <a:lnTo>
                      <a:pt x="1290" y="381"/>
                    </a:lnTo>
                    <a:lnTo>
                      <a:pt x="1287" y="376"/>
                    </a:lnTo>
                    <a:lnTo>
                      <a:pt x="1281" y="363"/>
                    </a:lnTo>
                    <a:lnTo>
                      <a:pt x="1276" y="352"/>
                    </a:lnTo>
                    <a:lnTo>
                      <a:pt x="1271" y="340"/>
                    </a:lnTo>
                    <a:lnTo>
                      <a:pt x="1268" y="332"/>
                    </a:lnTo>
                    <a:lnTo>
                      <a:pt x="1264" y="321"/>
                    </a:lnTo>
                    <a:lnTo>
                      <a:pt x="1261" y="314"/>
                    </a:lnTo>
                    <a:lnTo>
                      <a:pt x="1257" y="305"/>
                    </a:lnTo>
                    <a:lnTo>
                      <a:pt x="1253" y="299"/>
                    </a:lnTo>
                    <a:lnTo>
                      <a:pt x="1250" y="292"/>
                    </a:lnTo>
                    <a:lnTo>
                      <a:pt x="1246" y="285"/>
                    </a:lnTo>
                    <a:lnTo>
                      <a:pt x="1242" y="279"/>
                    </a:lnTo>
                    <a:lnTo>
                      <a:pt x="1240" y="274"/>
                    </a:lnTo>
                    <a:lnTo>
                      <a:pt x="1235" y="265"/>
                    </a:lnTo>
                    <a:lnTo>
                      <a:pt x="1232" y="259"/>
                    </a:lnTo>
                    <a:lnTo>
                      <a:pt x="1228" y="253"/>
                    </a:lnTo>
                    <a:lnTo>
                      <a:pt x="1226" y="250"/>
                    </a:lnTo>
                    <a:lnTo>
                      <a:pt x="1224" y="249"/>
                    </a:lnTo>
                    <a:lnTo>
                      <a:pt x="1224" y="249"/>
                    </a:lnTo>
                    <a:lnTo>
                      <a:pt x="1181" y="183"/>
                    </a:lnTo>
                    <a:lnTo>
                      <a:pt x="1181" y="18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485"/>
              <p:cNvSpPr>
                <a:spLocks/>
              </p:cNvSpPr>
              <p:nvPr/>
            </p:nvSpPr>
            <p:spPr bwMode="auto">
              <a:xfrm>
                <a:off x="4102175" y="5242917"/>
                <a:ext cx="117475" cy="114300"/>
              </a:xfrm>
              <a:custGeom>
                <a:avLst/>
                <a:gdLst/>
                <a:ahLst/>
                <a:cxnLst>
                  <a:cxn ang="0">
                    <a:pos x="123" y="216"/>
                  </a:cxn>
                  <a:cxn ang="0">
                    <a:pos x="145" y="210"/>
                  </a:cxn>
                  <a:cxn ang="0">
                    <a:pos x="164" y="202"/>
                  </a:cxn>
                  <a:cxn ang="0">
                    <a:pos x="182" y="190"/>
                  </a:cxn>
                  <a:cxn ang="0">
                    <a:pos x="198" y="176"/>
                  </a:cxn>
                  <a:cxn ang="0">
                    <a:pos x="209" y="158"/>
                  </a:cxn>
                  <a:cxn ang="0">
                    <a:pos x="217" y="138"/>
                  </a:cxn>
                  <a:cxn ang="0">
                    <a:pos x="223" y="118"/>
                  </a:cxn>
                  <a:cxn ang="0">
                    <a:pos x="223" y="96"/>
                  </a:cxn>
                  <a:cxn ang="0">
                    <a:pos x="217" y="74"/>
                  </a:cxn>
                  <a:cxn ang="0">
                    <a:pos x="209" y="54"/>
                  </a:cxn>
                  <a:cxn ang="0">
                    <a:pos x="198" y="38"/>
                  </a:cxn>
                  <a:cxn ang="0">
                    <a:pos x="182" y="24"/>
                  </a:cxn>
                  <a:cxn ang="0">
                    <a:pos x="164" y="12"/>
                  </a:cxn>
                  <a:cxn ang="0">
                    <a:pos x="145" y="3"/>
                  </a:cxn>
                  <a:cxn ang="0">
                    <a:pos x="123" y="0"/>
                  </a:cxn>
                  <a:cxn ang="0">
                    <a:pos x="100" y="0"/>
                  </a:cxn>
                  <a:cxn ang="0">
                    <a:pos x="77" y="3"/>
                  </a:cxn>
                  <a:cxn ang="0">
                    <a:pos x="57" y="12"/>
                  </a:cxn>
                  <a:cxn ang="0">
                    <a:pos x="40" y="24"/>
                  </a:cxn>
                  <a:cxn ang="0">
                    <a:pos x="24" y="38"/>
                  </a:cxn>
                  <a:cxn ang="0">
                    <a:pos x="12" y="54"/>
                  </a:cxn>
                  <a:cxn ang="0">
                    <a:pos x="4" y="74"/>
                  </a:cxn>
                  <a:cxn ang="0">
                    <a:pos x="0" y="96"/>
                  </a:cxn>
                  <a:cxn ang="0">
                    <a:pos x="0" y="118"/>
                  </a:cxn>
                  <a:cxn ang="0">
                    <a:pos x="4" y="138"/>
                  </a:cxn>
                  <a:cxn ang="0">
                    <a:pos x="12" y="158"/>
                  </a:cxn>
                  <a:cxn ang="0">
                    <a:pos x="24" y="176"/>
                  </a:cxn>
                  <a:cxn ang="0">
                    <a:pos x="40" y="190"/>
                  </a:cxn>
                  <a:cxn ang="0">
                    <a:pos x="57" y="202"/>
                  </a:cxn>
                  <a:cxn ang="0">
                    <a:pos x="77" y="210"/>
                  </a:cxn>
                  <a:cxn ang="0">
                    <a:pos x="100" y="216"/>
                  </a:cxn>
                  <a:cxn ang="0">
                    <a:pos x="112" y="217"/>
                  </a:cxn>
                </a:cxnLst>
                <a:rect l="0" t="0" r="r" b="b"/>
                <a:pathLst>
                  <a:path w="224" h="217">
                    <a:moveTo>
                      <a:pt x="112" y="217"/>
                    </a:moveTo>
                    <a:lnTo>
                      <a:pt x="123" y="216"/>
                    </a:lnTo>
                    <a:lnTo>
                      <a:pt x="134" y="213"/>
                    </a:lnTo>
                    <a:lnTo>
                      <a:pt x="145" y="210"/>
                    </a:lnTo>
                    <a:lnTo>
                      <a:pt x="156" y="207"/>
                    </a:lnTo>
                    <a:lnTo>
                      <a:pt x="164" y="202"/>
                    </a:lnTo>
                    <a:lnTo>
                      <a:pt x="174" y="197"/>
                    </a:lnTo>
                    <a:lnTo>
                      <a:pt x="182" y="190"/>
                    </a:lnTo>
                    <a:lnTo>
                      <a:pt x="192" y="184"/>
                    </a:lnTo>
                    <a:lnTo>
                      <a:pt x="198" y="176"/>
                    </a:lnTo>
                    <a:lnTo>
                      <a:pt x="204" y="167"/>
                    </a:lnTo>
                    <a:lnTo>
                      <a:pt x="209" y="158"/>
                    </a:lnTo>
                    <a:lnTo>
                      <a:pt x="215" y="149"/>
                    </a:lnTo>
                    <a:lnTo>
                      <a:pt x="217" y="138"/>
                    </a:lnTo>
                    <a:lnTo>
                      <a:pt x="221" y="129"/>
                    </a:lnTo>
                    <a:lnTo>
                      <a:pt x="223" y="118"/>
                    </a:lnTo>
                    <a:lnTo>
                      <a:pt x="224" y="108"/>
                    </a:lnTo>
                    <a:lnTo>
                      <a:pt x="223" y="96"/>
                    </a:lnTo>
                    <a:lnTo>
                      <a:pt x="221" y="85"/>
                    </a:lnTo>
                    <a:lnTo>
                      <a:pt x="217" y="74"/>
                    </a:lnTo>
                    <a:lnTo>
                      <a:pt x="215" y="65"/>
                    </a:lnTo>
                    <a:lnTo>
                      <a:pt x="209" y="54"/>
                    </a:lnTo>
                    <a:lnTo>
                      <a:pt x="204" y="46"/>
                    </a:lnTo>
                    <a:lnTo>
                      <a:pt x="198" y="38"/>
                    </a:lnTo>
                    <a:lnTo>
                      <a:pt x="192" y="31"/>
                    </a:lnTo>
                    <a:lnTo>
                      <a:pt x="182" y="24"/>
                    </a:lnTo>
                    <a:lnTo>
                      <a:pt x="174" y="18"/>
                    </a:lnTo>
                    <a:lnTo>
                      <a:pt x="164" y="12"/>
                    </a:lnTo>
                    <a:lnTo>
                      <a:pt x="156" y="8"/>
                    </a:lnTo>
                    <a:lnTo>
                      <a:pt x="145" y="3"/>
                    </a:lnTo>
                    <a:lnTo>
                      <a:pt x="134" y="1"/>
                    </a:lnTo>
                    <a:lnTo>
                      <a:pt x="123" y="0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88" y="1"/>
                    </a:lnTo>
                    <a:lnTo>
                      <a:pt x="77" y="3"/>
                    </a:lnTo>
                    <a:lnTo>
                      <a:pt x="68" y="8"/>
                    </a:lnTo>
                    <a:lnTo>
                      <a:pt x="57" y="12"/>
                    </a:lnTo>
                    <a:lnTo>
                      <a:pt x="48" y="18"/>
                    </a:lnTo>
                    <a:lnTo>
                      <a:pt x="40" y="24"/>
                    </a:lnTo>
                    <a:lnTo>
                      <a:pt x="33" y="31"/>
                    </a:lnTo>
                    <a:lnTo>
                      <a:pt x="24" y="38"/>
                    </a:lnTo>
                    <a:lnTo>
                      <a:pt x="18" y="46"/>
                    </a:lnTo>
                    <a:lnTo>
                      <a:pt x="12" y="54"/>
                    </a:lnTo>
                    <a:lnTo>
                      <a:pt x="9" y="65"/>
                    </a:lnTo>
                    <a:lnTo>
                      <a:pt x="4" y="74"/>
                    </a:lnTo>
                    <a:lnTo>
                      <a:pt x="1" y="85"/>
                    </a:lnTo>
                    <a:lnTo>
                      <a:pt x="0" y="96"/>
                    </a:lnTo>
                    <a:lnTo>
                      <a:pt x="0" y="108"/>
                    </a:lnTo>
                    <a:lnTo>
                      <a:pt x="0" y="118"/>
                    </a:lnTo>
                    <a:lnTo>
                      <a:pt x="1" y="129"/>
                    </a:lnTo>
                    <a:lnTo>
                      <a:pt x="4" y="138"/>
                    </a:lnTo>
                    <a:lnTo>
                      <a:pt x="9" y="149"/>
                    </a:lnTo>
                    <a:lnTo>
                      <a:pt x="12" y="158"/>
                    </a:lnTo>
                    <a:lnTo>
                      <a:pt x="18" y="167"/>
                    </a:lnTo>
                    <a:lnTo>
                      <a:pt x="24" y="176"/>
                    </a:lnTo>
                    <a:lnTo>
                      <a:pt x="33" y="184"/>
                    </a:lnTo>
                    <a:lnTo>
                      <a:pt x="40" y="190"/>
                    </a:lnTo>
                    <a:lnTo>
                      <a:pt x="48" y="197"/>
                    </a:lnTo>
                    <a:lnTo>
                      <a:pt x="57" y="202"/>
                    </a:lnTo>
                    <a:lnTo>
                      <a:pt x="68" y="207"/>
                    </a:lnTo>
                    <a:lnTo>
                      <a:pt x="77" y="210"/>
                    </a:lnTo>
                    <a:lnTo>
                      <a:pt x="88" y="213"/>
                    </a:lnTo>
                    <a:lnTo>
                      <a:pt x="100" y="216"/>
                    </a:lnTo>
                    <a:lnTo>
                      <a:pt x="112" y="217"/>
                    </a:lnTo>
                    <a:lnTo>
                      <a:pt x="112" y="2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486"/>
              <p:cNvSpPr>
                <a:spLocks/>
              </p:cNvSpPr>
              <p:nvPr/>
            </p:nvSpPr>
            <p:spPr bwMode="auto">
              <a:xfrm>
                <a:off x="3972000" y="5422305"/>
                <a:ext cx="187325" cy="200025"/>
              </a:xfrm>
              <a:custGeom>
                <a:avLst/>
                <a:gdLst/>
                <a:ahLst/>
                <a:cxnLst>
                  <a:cxn ang="0">
                    <a:pos x="194" y="376"/>
                  </a:cxn>
                  <a:cxn ang="0">
                    <a:pos x="221" y="371"/>
                  </a:cxn>
                  <a:cxn ang="0">
                    <a:pos x="246" y="363"/>
                  </a:cxn>
                  <a:cxn ang="0">
                    <a:pos x="268" y="349"/>
                  </a:cxn>
                  <a:cxn ang="0">
                    <a:pos x="290" y="333"/>
                  </a:cxn>
                  <a:cxn ang="0">
                    <a:pos x="308" y="314"/>
                  </a:cxn>
                  <a:cxn ang="0">
                    <a:pos x="323" y="293"/>
                  </a:cxn>
                  <a:cxn ang="0">
                    <a:pos x="337" y="267"/>
                  </a:cxn>
                  <a:cxn ang="0">
                    <a:pos x="346" y="243"/>
                  </a:cxn>
                  <a:cxn ang="0">
                    <a:pos x="352" y="217"/>
                  </a:cxn>
                  <a:cxn ang="0">
                    <a:pos x="356" y="188"/>
                  </a:cxn>
                  <a:cxn ang="0">
                    <a:pos x="352" y="159"/>
                  </a:cxn>
                  <a:cxn ang="0">
                    <a:pos x="346" y="132"/>
                  </a:cxn>
                  <a:cxn ang="0">
                    <a:pos x="337" y="105"/>
                  </a:cxn>
                  <a:cxn ang="0">
                    <a:pos x="323" y="82"/>
                  </a:cxn>
                  <a:cxn ang="0">
                    <a:pos x="308" y="60"/>
                  </a:cxn>
                  <a:cxn ang="0">
                    <a:pos x="290" y="42"/>
                  </a:cxn>
                  <a:cxn ang="0">
                    <a:pos x="268" y="25"/>
                  </a:cxn>
                  <a:cxn ang="0">
                    <a:pos x="246" y="14"/>
                  </a:cxn>
                  <a:cxn ang="0">
                    <a:pos x="221" y="5"/>
                  </a:cxn>
                  <a:cxn ang="0">
                    <a:pos x="194" y="0"/>
                  </a:cxn>
                  <a:cxn ang="0">
                    <a:pos x="167" y="0"/>
                  </a:cxn>
                  <a:cxn ang="0">
                    <a:pos x="140" y="3"/>
                  </a:cxn>
                  <a:cxn ang="0">
                    <a:pos x="115" y="11"/>
                  </a:cxn>
                  <a:cxn ang="0">
                    <a:pos x="91" y="20"/>
                  </a:cxn>
                  <a:cxn ang="0">
                    <a:pos x="70" y="35"/>
                  </a:cxn>
                  <a:cxn ang="0">
                    <a:pos x="52" y="54"/>
                  </a:cxn>
                  <a:cxn ang="0">
                    <a:pos x="33" y="73"/>
                  </a:cxn>
                  <a:cxn ang="0">
                    <a:pos x="19" y="97"/>
                  </a:cxn>
                  <a:cxn ang="0">
                    <a:pos x="10" y="122"/>
                  </a:cxn>
                  <a:cxn ang="0">
                    <a:pos x="4" y="149"/>
                  </a:cxn>
                  <a:cxn ang="0">
                    <a:pos x="0" y="177"/>
                  </a:cxn>
                  <a:cxn ang="0">
                    <a:pos x="0" y="206"/>
                  </a:cxn>
                  <a:cxn ang="0">
                    <a:pos x="4" y="234"/>
                  </a:cxn>
                  <a:cxn ang="0">
                    <a:pos x="13" y="261"/>
                  </a:cxn>
                  <a:cxn ang="0">
                    <a:pos x="24" y="283"/>
                  </a:cxn>
                  <a:cxn ang="0">
                    <a:pos x="39" y="306"/>
                  </a:cxn>
                  <a:cxn ang="0">
                    <a:pos x="57" y="327"/>
                  </a:cxn>
                  <a:cxn ang="0">
                    <a:pos x="77" y="345"/>
                  </a:cxn>
                  <a:cxn ang="0">
                    <a:pos x="99" y="357"/>
                  </a:cxn>
                  <a:cxn ang="0">
                    <a:pos x="123" y="368"/>
                  </a:cxn>
                  <a:cxn ang="0">
                    <a:pos x="149" y="374"/>
                  </a:cxn>
                  <a:cxn ang="0">
                    <a:pos x="177" y="378"/>
                  </a:cxn>
                </a:cxnLst>
                <a:rect l="0" t="0" r="r" b="b"/>
                <a:pathLst>
                  <a:path w="356" h="378">
                    <a:moveTo>
                      <a:pt x="177" y="378"/>
                    </a:moveTo>
                    <a:lnTo>
                      <a:pt x="186" y="377"/>
                    </a:lnTo>
                    <a:lnTo>
                      <a:pt x="194" y="376"/>
                    </a:lnTo>
                    <a:lnTo>
                      <a:pt x="203" y="374"/>
                    </a:lnTo>
                    <a:lnTo>
                      <a:pt x="212" y="374"/>
                    </a:lnTo>
                    <a:lnTo>
                      <a:pt x="221" y="371"/>
                    </a:lnTo>
                    <a:lnTo>
                      <a:pt x="229" y="368"/>
                    </a:lnTo>
                    <a:lnTo>
                      <a:pt x="238" y="365"/>
                    </a:lnTo>
                    <a:lnTo>
                      <a:pt x="246" y="363"/>
                    </a:lnTo>
                    <a:lnTo>
                      <a:pt x="253" y="357"/>
                    </a:lnTo>
                    <a:lnTo>
                      <a:pt x="261" y="354"/>
                    </a:lnTo>
                    <a:lnTo>
                      <a:pt x="268" y="349"/>
                    </a:lnTo>
                    <a:lnTo>
                      <a:pt x="276" y="345"/>
                    </a:lnTo>
                    <a:lnTo>
                      <a:pt x="282" y="339"/>
                    </a:lnTo>
                    <a:lnTo>
                      <a:pt x="290" y="333"/>
                    </a:lnTo>
                    <a:lnTo>
                      <a:pt x="296" y="327"/>
                    </a:lnTo>
                    <a:lnTo>
                      <a:pt x="303" y="322"/>
                    </a:lnTo>
                    <a:lnTo>
                      <a:pt x="308" y="314"/>
                    </a:lnTo>
                    <a:lnTo>
                      <a:pt x="313" y="306"/>
                    </a:lnTo>
                    <a:lnTo>
                      <a:pt x="317" y="300"/>
                    </a:lnTo>
                    <a:lnTo>
                      <a:pt x="323" y="293"/>
                    </a:lnTo>
                    <a:lnTo>
                      <a:pt x="328" y="283"/>
                    </a:lnTo>
                    <a:lnTo>
                      <a:pt x="333" y="277"/>
                    </a:lnTo>
                    <a:lnTo>
                      <a:pt x="337" y="267"/>
                    </a:lnTo>
                    <a:lnTo>
                      <a:pt x="341" y="261"/>
                    </a:lnTo>
                    <a:lnTo>
                      <a:pt x="344" y="251"/>
                    </a:lnTo>
                    <a:lnTo>
                      <a:pt x="346" y="243"/>
                    </a:lnTo>
                    <a:lnTo>
                      <a:pt x="349" y="234"/>
                    </a:lnTo>
                    <a:lnTo>
                      <a:pt x="351" y="226"/>
                    </a:lnTo>
                    <a:lnTo>
                      <a:pt x="352" y="217"/>
                    </a:lnTo>
                    <a:lnTo>
                      <a:pt x="354" y="206"/>
                    </a:lnTo>
                    <a:lnTo>
                      <a:pt x="355" y="198"/>
                    </a:lnTo>
                    <a:lnTo>
                      <a:pt x="356" y="188"/>
                    </a:lnTo>
                    <a:lnTo>
                      <a:pt x="355" y="177"/>
                    </a:lnTo>
                    <a:lnTo>
                      <a:pt x="354" y="167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40"/>
                    </a:lnTo>
                    <a:lnTo>
                      <a:pt x="346" y="132"/>
                    </a:lnTo>
                    <a:lnTo>
                      <a:pt x="344" y="122"/>
                    </a:lnTo>
                    <a:lnTo>
                      <a:pt x="341" y="116"/>
                    </a:lnTo>
                    <a:lnTo>
                      <a:pt x="337" y="105"/>
                    </a:lnTo>
                    <a:lnTo>
                      <a:pt x="333" y="97"/>
                    </a:lnTo>
                    <a:lnTo>
                      <a:pt x="328" y="89"/>
                    </a:lnTo>
                    <a:lnTo>
                      <a:pt x="323" y="82"/>
                    </a:lnTo>
                    <a:lnTo>
                      <a:pt x="317" y="73"/>
                    </a:lnTo>
                    <a:lnTo>
                      <a:pt x="313" y="66"/>
                    </a:lnTo>
                    <a:lnTo>
                      <a:pt x="308" y="60"/>
                    </a:lnTo>
                    <a:lnTo>
                      <a:pt x="303" y="54"/>
                    </a:lnTo>
                    <a:lnTo>
                      <a:pt x="296" y="48"/>
                    </a:lnTo>
                    <a:lnTo>
                      <a:pt x="290" y="42"/>
                    </a:lnTo>
                    <a:lnTo>
                      <a:pt x="282" y="35"/>
                    </a:lnTo>
                    <a:lnTo>
                      <a:pt x="276" y="31"/>
                    </a:lnTo>
                    <a:lnTo>
                      <a:pt x="268" y="25"/>
                    </a:lnTo>
                    <a:lnTo>
                      <a:pt x="261" y="20"/>
                    </a:lnTo>
                    <a:lnTo>
                      <a:pt x="253" y="17"/>
                    </a:lnTo>
                    <a:lnTo>
                      <a:pt x="246" y="14"/>
                    </a:lnTo>
                    <a:lnTo>
                      <a:pt x="238" y="11"/>
                    </a:lnTo>
                    <a:lnTo>
                      <a:pt x="229" y="7"/>
                    </a:lnTo>
                    <a:lnTo>
                      <a:pt x="221" y="5"/>
                    </a:lnTo>
                    <a:lnTo>
                      <a:pt x="212" y="3"/>
                    </a:lnTo>
                    <a:lnTo>
                      <a:pt x="203" y="1"/>
                    </a:lnTo>
                    <a:lnTo>
                      <a:pt x="194" y="0"/>
                    </a:lnTo>
                    <a:lnTo>
                      <a:pt x="186" y="0"/>
                    </a:lnTo>
                    <a:lnTo>
                      <a:pt x="177" y="0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49" y="1"/>
                    </a:lnTo>
                    <a:lnTo>
                      <a:pt x="140" y="3"/>
                    </a:lnTo>
                    <a:lnTo>
                      <a:pt x="132" y="5"/>
                    </a:lnTo>
                    <a:lnTo>
                      <a:pt x="123" y="7"/>
                    </a:lnTo>
                    <a:lnTo>
                      <a:pt x="115" y="11"/>
                    </a:lnTo>
                    <a:lnTo>
                      <a:pt x="108" y="14"/>
                    </a:lnTo>
                    <a:lnTo>
                      <a:pt x="99" y="17"/>
                    </a:lnTo>
                    <a:lnTo>
                      <a:pt x="91" y="20"/>
                    </a:lnTo>
                    <a:lnTo>
                      <a:pt x="83" y="25"/>
                    </a:lnTo>
                    <a:lnTo>
                      <a:pt x="77" y="31"/>
                    </a:lnTo>
                    <a:lnTo>
                      <a:pt x="70" y="35"/>
                    </a:lnTo>
                    <a:lnTo>
                      <a:pt x="63" y="42"/>
                    </a:lnTo>
                    <a:lnTo>
                      <a:pt x="57" y="48"/>
                    </a:lnTo>
                    <a:lnTo>
                      <a:pt x="52" y="54"/>
                    </a:lnTo>
                    <a:lnTo>
                      <a:pt x="45" y="60"/>
                    </a:lnTo>
                    <a:lnTo>
                      <a:pt x="39" y="66"/>
                    </a:lnTo>
                    <a:lnTo>
                      <a:pt x="33" y="73"/>
                    </a:lnTo>
                    <a:lnTo>
                      <a:pt x="29" y="82"/>
                    </a:lnTo>
                    <a:lnTo>
                      <a:pt x="24" y="89"/>
                    </a:lnTo>
                    <a:lnTo>
                      <a:pt x="19" y="97"/>
                    </a:lnTo>
                    <a:lnTo>
                      <a:pt x="16" y="105"/>
                    </a:lnTo>
                    <a:lnTo>
                      <a:pt x="13" y="116"/>
                    </a:lnTo>
                    <a:lnTo>
                      <a:pt x="10" y="122"/>
                    </a:lnTo>
                    <a:lnTo>
                      <a:pt x="6" y="132"/>
                    </a:lnTo>
                    <a:lnTo>
                      <a:pt x="4" y="140"/>
                    </a:lnTo>
                    <a:lnTo>
                      <a:pt x="4" y="149"/>
                    </a:lnTo>
                    <a:lnTo>
                      <a:pt x="1" y="159"/>
                    </a:lnTo>
                    <a:lnTo>
                      <a:pt x="0" y="167"/>
                    </a:lnTo>
                    <a:lnTo>
                      <a:pt x="0" y="177"/>
                    </a:lnTo>
                    <a:lnTo>
                      <a:pt x="0" y="188"/>
                    </a:lnTo>
                    <a:lnTo>
                      <a:pt x="0" y="198"/>
                    </a:lnTo>
                    <a:lnTo>
                      <a:pt x="0" y="206"/>
                    </a:lnTo>
                    <a:lnTo>
                      <a:pt x="1" y="217"/>
                    </a:lnTo>
                    <a:lnTo>
                      <a:pt x="4" y="226"/>
                    </a:lnTo>
                    <a:lnTo>
                      <a:pt x="4" y="234"/>
                    </a:lnTo>
                    <a:lnTo>
                      <a:pt x="6" y="243"/>
                    </a:lnTo>
                    <a:lnTo>
                      <a:pt x="10" y="251"/>
                    </a:lnTo>
                    <a:lnTo>
                      <a:pt x="13" y="261"/>
                    </a:lnTo>
                    <a:lnTo>
                      <a:pt x="16" y="267"/>
                    </a:lnTo>
                    <a:lnTo>
                      <a:pt x="19" y="277"/>
                    </a:lnTo>
                    <a:lnTo>
                      <a:pt x="24" y="283"/>
                    </a:lnTo>
                    <a:lnTo>
                      <a:pt x="29" y="293"/>
                    </a:lnTo>
                    <a:lnTo>
                      <a:pt x="33" y="300"/>
                    </a:lnTo>
                    <a:lnTo>
                      <a:pt x="39" y="306"/>
                    </a:lnTo>
                    <a:lnTo>
                      <a:pt x="45" y="314"/>
                    </a:lnTo>
                    <a:lnTo>
                      <a:pt x="52" y="322"/>
                    </a:lnTo>
                    <a:lnTo>
                      <a:pt x="57" y="327"/>
                    </a:lnTo>
                    <a:lnTo>
                      <a:pt x="63" y="333"/>
                    </a:lnTo>
                    <a:lnTo>
                      <a:pt x="70" y="339"/>
                    </a:lnTo>
                    <a:lnTo>
                      <a:pt x="77" y="345"/>
                    </a:lnTo>
                    <a:lnTo>
                      <a:pt x="83" y="349"/>
                    </a:lnTo>
                    <a:lnTo>
                      <a:pt x="91" y="354"/>
                    </a:lnTo>
                    <a:lnTo>
                      <a:pt x="99" y="357"/>
                    </a:lnTo>
                    <a:lnTo>
                      <a:pt x="108" y="363"/>
                    </a:lnTo>
                    <a:lnTo>
                      <a:pt x="115" y="365"/>
                    </a:lnTo>
                    <a:lnTo>
                      <a:pt x="123" y="368"/>
                    </a:lnTo>
                    <a:lnTo>
                      <a:pt x="132" y="371"/>
                    </a:lnTo>
                    <a:lnTo>
                      <a:pt x="140" y="374"/>
                    </a:lnTo>
                    <a:lnTo>
                      <a:pt x="149" y="374"/>
                    </a:lnTo>
                    <a:lnTo>
                      <a:pt x="158" y="376"/>
                    </a:lnTo>
                    <a:lnTo>
                      <a:pt x="167" y="377"/>
                    </a:lnTo>
                    <a:lnTo>
                      <a:pt x="177" y="378"/>
                    </a:lnTo>
                    <a:lnTo>
                      <a:pt x="177" y="3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487"/>
              <p:cNvSpPr>
                <a:spLocks/>
              </p:cNvSpPr>
              <p:nvPr/>
            </p:nvSpPr>
            <p:spPr bwMode="auto">
              <a:xfrm>
                <a:off x="3779912" y="5157192"/>
                <a:ext cx="739775" cy="739775"/>
              </a:xfrm>
              <a:custGeom>
                <a:avLst/>
                <a:gdLst/>
                <a:ahLst/>
                <a:cxnLst>
                  <a:cxn ang="0">
                    <a:pos x="1397" y="672"/>
                  </a:cxn>
                  <a:cxn ang="0">
                    <a:pos x="1381" y="545"/>
                  </a:cxn>
                  <a:cxn ang="0">
                    <a:pos x="1342" y="425"/>
                  </a:cxn>
                  <a:cxn ang="0">
                    <a:pos x="1280" y="310"/>
                  </a:cxn>
                  <a:cxn ang="0">
                    <a:pos x="1198" y="209"/>
                  </a:cxn>
                  <a:cxn ang="0">
                    <a:pos x="1101" y="126"/>
                  </a:cxn>
                  <a:cxn ang="0">
                    <a:pos x="990" y="63"/>
                  </a:cxn>
                  <a:cxn ang="0">
                    <a:pos x="868" y="21"/>
                  </a:cxn>
                  <a:cxn ang="0">
                    <a:pos x="727" y="0"/>
                  </a:cxn>
                  <a:cxn ang="0">
                    <a:pos x="561" y="12"/>
                  </a:cxn>
                  <a:cxn ang="0">
                    <a:pos x="396" y="69"/>
                  </a:cxn>
                  <a:cxn ang="0">
                    <a:pos x="256" y="159"/>
                  </a:cxn>
                  <a:cxn ang="0">
                    <a:pos x="164" y="250"/>
                  </a:cxn>
                  <a:cxn ang="0">
                    <a:pos x="92" y="356"/>
                  </a:cxn>
                  <a:cxn ang="0">
                    <a:pos x="40" y="472"/>
                  </a:cxn>
                  <a:cxn ang="0">
                    <a:pos x="9" y="598"/>
                  </a:cxn>
                  <a:cxn ang="0">
                    <a:pos x="1" y="727"/>
                  </a:cxn>
                  <a:cxn ang="0">
                    <a:pos x="17" y="853"/>
                  </a:cxn>
                  <a:cxn ang="0">
                    <a:pos x="57" y="974"/>
                  </a:cxn>
                  <a:cxn ang="0">
                    <a:pos x="118" y="1089"/>
                  </a:cxn>
                  <a:cxn ang="0">
                    <a:pos x="200" y="1190"/>
                  </a:cxn>
                  <a:cxn ang="0">
                    <a:pos x="298" y="1272"/>
                  </a:cxn>
                  <a:cxn ang="0">
                    <a:pos x="409" y="1336"/>
                  </a:cxn>
                  <a:cxn ang="0">
                    <a:pos x="529" y="1378"/>
                  </a:cxn>
                  <a:cxn ang="0">
                    <a:pos x="655" y="1398"/>
                  </a:cxn>
                  <a:cxn ang="0">
                    <a:pos x="798" y="1388"/>
                  </a:cxn>
                  <a:cxn ang="0">
                    <a:pos x="984" y="1330"/>
                  </a:cxn>
                  <a:cxn ang="0">
                    <a:pos x="1148" y="1225"/>
                  </a:cxn>
                  <a:cxn ang="0">
                    <a:pos x="1281" y="1084"/>
                  </a:cxn>
                  <a:cxn ang="0">
                    <a:pos x="1278" y="979"/>
                  </a:cxn>
                  <a:cxn ang="0">
                    <a:pos x="1192" y="1105"/>
                  </a:cxn>
                  <a:cxn ang="0">
                    <a:pos x="1078" y="1208"/>
                  </a:cxn>
                  <a:cxn ang="0">
                    <a:pos x="943" y="1284"/>
                  </a:cxn>
                  <a:cxn ang="0">
                    <a:pos x="797" y="1331"/>
                  </a:cxn>
                  <a:cxn ang="0">
                    <a:pos x="659" y="1341"/>
                  </a:cxn>
                  <a:cxn ang="0">
                    <a:pos x="536" y="1319"/>
                  </a:cxn>
                  <a:cxn ang="0">
                    <a:pos x="425" y="1280"/>
                  </a:cxn>
                  <a:cxn ang="0">
                    <a:pos x="324" y="1220"/>
                  </a:cxn>
                  <a:cxn ang="0">
                    <a:pos x="236" y="1142"/>
                  </a:cxn>
                  <a:cxn ang="0">
                    <a:pos x="162" y="1049"/>
                  </a:cxn>
                  <a:cxn ang="0">
                    <a:pos x="105" y="945"/>
                  </a:cxn>
                  <a:cxn ang="0">
                    <a:pos x="71" y="833"/>
                  </a:cxn>
                  <a:cxn ang="0">
                    <a:pos x="58" y="716"/>
                  </a:cxn>
                  <a:cxn ang="0">
                    <a:pos x="66" y="598"/>
                  </a:cxn>
                  <a:cxn ang="0">
                    <a:pos x="95" y="482"/>
                  </a:cxn>
                  <a:cxn ang="0">
                    <a:pos x="146" y="378"/>
                  </a:cxn>
                  <a:cxn ang="0">
                    <a:pos x="212" y="280"/>
                  </a:cxn>
                  <a:cxn ang="0">
                    <a:pos x="298" y="198"/>
                  </a:cxn>
                  <a:cxn ang="0">
                    <a:pos x="396" y="133"/>
                  </a:cxn>
                  <a:cxn ang="0">
                    <a:pos x="504" y="86"/>
                  </a:cxn>
                  <a:cxn ang="0">
                    <a:pos x="618" y="60"/>
                  </a:cxn>
                  <a:cxn ang="0">
                    <a:pos x="737" y="57"/>
                  </a:cxn>
                  <a:cxn ang="0">
                    <a:pos x="855" y="75"/>
                  </a:cxn>
                  <a:cxn ang="0">
                    <a:pos x="967" y="115"/>
                  </a:cxn>
                  <a:cxn ang="0">
                    <a:pos x="1067" y="173"/>
                  </a:cxn>
                  <a:cxn ang="0">
                    <a:pos x="1157" y="249"/>
                  </a:cxn>
                  <a:cxn ang="0">
                    <a:pos x="1231" y="343"/>
                  </a:cxn>
                  <a:cxn ang="0">
                    <a:pos x="1287" y="449"/>
                  </a:cxn>
                  <a:cxn ang="0">
                    <a:pos x="1321" y="566"/>
                  </a:cxn>
                  <a:cxn ang="0">
                    <a:pos x="1335" y="687"/>
                  </a:cxn>
                  <a:cxn ang="0">
                    <a:pos x="1337" y="807"/>
                  </a:cxn>
                </a:cxnLst>
                <a:rect l="0" t="0" r="r" b="b"/>
                <a:pathLst>
                  <a:path w="1399" h="1399">
                    <a:moveTo>
                      <a:pt x="1394" y="795"/>
                    </a:moveTo>
                    <a:lnTo>
                      <a:pt x="1394" y="784"/>
                    </a:lnTo>
                    <a:lnTo>
                      <a:pt x="1395" y="777"/>
                    </a:lnTo>
                    <a:lnTo>
                      <a:pt x="1395" y="767"/>
                    </a:lnTo>
                    <a:lnTo>
                      <a:pt x="1397" y="759"/>
                    </a:lnTo>
                    <a:lnTo>
                      <a:pt x="1397" y="749"/>
                    </a:lnTo>
                    <a:lnTo>
                      <a:pt x="1397" y="742"/>
                    </a:lnTo>
                    <a:lnTo>
                      <a:pt x="1397" y="732"/>
                    </a:lnTo>
                    <a:lnTo>
                      <a:pt x="1399" y="725"/>
                    </a:lnTo>
                    <a:lnTo>
                      <a:pt x="1399" y="715"/>
                    </a:lnTo>
                    <a:lnTo>
                      <a:pt x="1399" y="706"/>
                    </a:lnTo>
                    <a:lnTo>
                      <a:pt x="1399" y="698"/>
                    </a:lnTo>
                    <a:lnTo>
                      <a:pt x="1399" y="689"/>
                    </a:lnTo>
                    <a:lnTo>
                      <a:pt x="1397" y="680"/>
                    </a:lnTo>
                    <a:lnTo>
                      <a:pt x="1397" y="672"/>
                    </a:lnTo>
                    <a:lnTo>
                      <a:pt x="1397" y="663"/>
                    </a:lnTo>
                    <a:lnTo>
                      <a:pt x="1397" y="655"/>
                    </a:lnTo>
                    <a:lnTo>
                      <a:pt x="1397" y="645"/>
                    </a:lnTo>
                    <a:lnTo>
                      <a:pt x="1395" y="638"/>
                    </a:lnTo>
                    <a:lnTo>
                      <a:pt x="1394" y="628"/>
                    </a:lnTo>
                    <a:lnTo>
                      <a:pt x="1394" y="621"/>
                    </a:lnTo>
                    <a:lnTo>
                      <a:pt x="1393" y="610"/>
                    </a:lnTo>
                    <a:lnTo>
                      <a:pt x="1392" y="604"/>
                    </a:lnTo>
                    <a:lnTo>
                      <a:pt x="1391" y="593"/>
                    </a:lnTo>
                    <a:lnTo>
                      <a:pt x="1391" y="587"/>
                    </a:lnTo>
                    <a:lnTo>
                      <a:pt x="1388" y="578"/>
                    </a:lnTo>
                    <a:lnTo>
                      <a:pt x="1387" y="570"/>
                    </a:lnTo>
                    <a:lnTo>
                      <a:pt x="1384" y="561"/>
                    </a:lnTo>
                    <a:lnTo>
                      <a:pt x="1383" y="555"/>
                    </a:lnTo>
                    <a:lnTo>
                      <a:pt x="1381" y="545"/>
                    </a:lnTo>
                    <a:lnTo>
                      <a:pt x="1380" y="538"/>
                    </a:lnTo>
                    <a:lnTo>
                      <a:pt x="1378" y="528"/>
                    </a:lnTo>
                    <a:lnTo>
                      <a:pt x="1377" y="521"/>
                    </a:lnTo>
                    <a:lnTo>
                      <a:pt x="1374" y="511"/>
                    </a:lnTo>
                    <a:lnTo>
                      <a:pt x="1371" y="504"/>
                    </a:lnTo>
                    <a:lnTo>
                      <a:pt x="1369" y="495"/>
                    </a:lnTo>
                    <a:lnTo>
                      <a:pt x="1366" y="487"/>
                    </a:lnTo>
                    <a:lnTo>
                      <a:pt x="1363" y="480"/>
                    </a:lnTo>
                    <a:lnTo>
                      <a:pt x="1360" y="470"/>
                    </a:lnTo>
                    <a:lnTo>
                      <a:pt x="1358" y="463"/>
                    </a:lnTo>
                    <a:lnTo>
                      <a:pt x="1356" y="455"/>
                    </a:lnTo>
                    <a:lnTo>
                      <a:pt x="1352" y="447"/>
                    </a:lnTo>
                    <a:lnTo>
                      <a:pt x="1348" y="439"/>
                    </a:lnTo>
                    <a:lnTo>
                      <a:pt x="1345" y="431"/>
                    </a:lnTo>
                    <a:lnTo>
                      <a:pt x="1342" y="425"/>
                    </a:lnTo>
                    <a:lnTo>
                      <a:pt x="1339" y="415"/>
                    </a:lnTo>
                    <a:lnTo>
                      <a:pt x="1335" y="408"/>
                    </a:lnTo>
                    <a:lnTo>
                      <a:pt x="1331" y="400"/>
                    </a:lnTo>
                    <a:lnTo>
                      <a:pt x="1329" y="393"/>
                    </a:lnTo>
                    <a:lnTo>
                      <a:pt x="1324" y="386"/>
                    </a:lnTo>
                    <a:lnTo>
                      <a:pt x="1321" y="378"/>
                    </a:lnTo>
                    <a:lnTo>
                      <a:pt x="1316" y="369"/>
                    </a:lnTo>
                    <a:lnTo>
                      <a:pt x="1312" y="363"/>
                    </a:lnTo>
                    <a:lnTo>
                      <a:pt x="1307" y="355"/>
                    </a:lnTo>
                    <a:lnTo>
                      <a:pt x="1304" y="347"/>
                    </a:lnTo>
                    <a:lnTo>
                      <a:pt x="1299" y="341"/>
                    </a:lnTo>
                    <a:lnTo>
                      <a:pt x="1295" y="333"/>
                    </a:lnTo>
                    <a:lnTo>
                      <a:pt x="1289" y="324"/>
                    </a:lnTo>
                    <a:lnTo>
                      <a:pt x="1286" y="318"/>
                    </a:lnTo>
                    <a:lnTo>
                      <a:pt x="1280" y="310"/>
                    </a:lnTo>
                    <a:lnTo>
                      <a:pt x="1276" y="303"/>
                    </a:lnTo>
                    <a:lnTo>
                      <a:pt x="1270" y="296"/>
                    </a:lnTo>
                    <a:lnTo>
                      <a:pt x="1266" y="291"/>
                    </a:lnTo>
                    <a:lnTo>
                      <a:pt x="1260" y="282"/>
                    </a:lnTo>
                    <a:lnTo>
                      <a:pt x="1257" y="276"/>
                    </a:lnTo>
                    <a:lnTo>
                      <a:pt x="1251" y="269"/>
                    </a:lnTo>
                    <a:lnTo>
                      <a:pt x="1245" y="262"/>
                    </a:lnTo>
                    <a:lnTo>
                      <a:pt x="1239" y="255"/>
                    </a:lnTo>
                    <a:lnTo>
                      <a:pt x="1234" y="247"/>
                    </a:lnTo>
                    <a:lnTo>
                      <a:pt x="1228" y="240"/>
                    </a:lnTo>
                    <a:lnTo>
                      <a:pt x="1222" y="234"/>
                    </a:lnTo>
                    <a:lnTo>
                      <a:pt x="1216" y="228"/>
                    </a:lnTo>
                    <a:lnTo>
                      <a:pt x="1211" y="222"/>
                    </a:lnTo>
                    <a:lnTo>
                      <a:pt x="1204" y="215"/>
                    </a:lnTo>
                    <a:lnTo>
                      <a:pt x="1198" y="209"/>
                    </a:lnTo>
                    <a:lnTo>
                      <a:pt x="1192" y="203"/>
                    </a:lnTo>
                    <a:lnTo>
                      <a:pt x="1185" y="197"/>
                    </a:lnTo>
                    <a:lnTo>
                      <a:pt x="1179" y="191"/>
                    </a:lnTo>
                    <a:lnTo>
                      <a:pt x="1173" y="186"/>
                    </a:lnTo>
                    <a:lnTo>
                      <a:pt x="1167" y="180"/>
                    </a:lnTo>
                    <a:lnTo>
                      <a:pt x="1161" y="175"/>
                    </a:lnTo>
                    <a:lnTo>
                      <a:pt x="1154" y="168"/>
                    </a:lnTo>
                    <a:lnTo>
                      <a:pt x="1148" y="163"/>
                    </a:lnTo>
                    <a:lnTo>
                      <a:pt x="1141" y="157"/>
                    </a:lnTo>
                    <a:lnTo>
                      <a:pt x="1135" y="152"/>
                    </a:lnTo>
                    <a:lnTo>
                      <a:pt x="1128" y="146"/>
                    </a:lnTo>
                    <a:lnTo>
                      <a:pt x="1122" y="141"/>
                    </a:lnTo>
                    <a:lnTo>
                      <a:pt x="1114" y="135"/>
                    </a:lnTo>
                    <a:lnTo>
                      <a:pt x="1108" y="132"/>
                    </a:lnTo>
                    <a:lnTo>
                      <a:pt x="1101" y="126"/>
                    </a:lnTo>
                    <a:lnTo>
                      <a:pt x="1094" y="121"/>
                    </a:lnTo>
                    <a:lnTo>
                      <a:pt x="1087" y="116"/>
                    </a:lnTo>
                    <a:lnTo>
                      <a:pt x="1079" y="112"/>
                    </a:lnTo>
                    <a:lnTo>
                      <a:pt x="1072" y="107"/>
                    </a:lnTo>
                    <a:lnTo>
                      <a:pt x="1065" y="103"/>
                    </a:lnTo>
                    <a:lnTo>
                      <a:pt x="1058" y="99"/>
                    </a:lnTo>
                    <a:lnTo>
                      <a:pt x="1052" y="95"/>
                    </a:lnTo>
                    <a:lnTo>
                      <a:pt x="1043" y="91"/>
                    </a:lnTo>
                    <a:lnTo>
                      <a:pt x="1036" y="86"/>
                    </a:lnTo>
                    <a:lnTo>
                      <a:pt x="1028" y="81"/>
                    </a:lnTo>
                    <a:lnTo>
                      <a:pt x="1020" y="77"/>
                    </a:lnTo>
                    <a:lnTo>
                      <a:pt x="1012" y="74"/>
                    </a:lnTo>
                    <a:lnTo>
                      <a:pt x="1005" y="70"/>
                    </a:lnTo>
                    <a:lnTo>
                      <a:pt x="997" y="66"/>
                    </a:lnTo>
                    <a:lnTo>
                      <a:pt x="990" y="63"/>
                    </a:lnTo>
                    <a:lnTo>
                      <a:pt x="982" y="59"/>
                    </a:lnTo>
                    <a:lnTo>
                      <a:pt x="974" y="56"/>
                    </a:lnTo>
                    <a:lnTo>
                      <a:pt x="966" y="52"/>
                    </a:lnTo>
                    <a:lnTo>
                      <a:pt x="959" y="50"/>
                    </a:lnTo>
                    <a:lnTo>
                      <a:pt x="950" y="46"/>
                    </a:lnTo>
                    <a:lnTo>
                      <a:pt x="943" y="44"/>
                    </a:lnTo>
                    <a:lnTo>
                      <a:pt x="935" y="41"/>
                    </a:lnTo>
                    <a:lnTo>
                      <a:pt x="927" y="39"/>
                    </a:lnTo>
                    <a:lnTo>
                      <a:pt x="918" y="35"/>
                    </a:lnTo>
                    <a:lnTo>
                      <a:pt x="911" y="31"/>
                    </a:lnTo>
                    <a:lnTo>
                      <a:pt x="901" y="29"/>
                    </a:lnTo>
                    <a:lnTo>
                      <a:pt x="894" y="27"/>
                    </a:lnTo>
                    <a:lnTo>
                      <a:pt x="885" y="24"/>
                    </a:lnTo>
                    <a:lnTo>
                      <a:pt x="877" y="23"/>
                    </a:lnTo>
                    <a:lnTo>
                      <a:pt x="868" y="21"/>
                    </a:lnTo>
                    <a:lnTo>
                      <a:pt x="861" y="19"/>
                    </a:lnTo>
                    <a:lnTo>
                      <a:pt x="851" y="16"/>
                    </a:lnTo>
                    <a:lnTo>
                      <a:pt x="843" y="15"/>
                    </a:lnTo>
                    <a:lnTo>
                      <a:pt x="835" y="12"/>
                    </a:lnTo>
                    <a:lnTo>
                      <a:pt x="827" y="11"/>
                    </a:lnTo>
                    <a:lnTo>
                      <a:pt x="818" y="10"/>
                    </a:lnTo>
                    <a:lnTo>
                      <a:pt x="809" y="9"/>
                    </a:lnTo>
                    <a:lnTo>
                      <a:pt x="801" y="7"/>
                    </a:lnTo>
                    <a:lnTo>
                      <a:pt x="794" y="7"/>
                    </a:lnTo>
                    <a:lnTo>
                      <a:pt x="782" y="5"/>
                    </a:lnTo>
                    <a:lnTo>
                      <a:pt x="771" y="4"/>
                    </a:lnTo>
                    <a:lnTo>
                      <a:pt x="760" y="1"/>
                    </a:lnTo>
                    <a:lnTo>
                      <a:pt x="749" y="1"/>
                    </a:lnTo>
                    <a:lnTo>
                      <a:pt x="738" y="0"/>
                    </a:lnTo>
                    <a:lnTo>
                      <a:pt x="727" y="0"/>
                    </a:lnTo>
                    <a:lnTo>
                      <a:pt x="716" y="0"/>
                    </a:lnTo>
                    <a:lnTo>
                      <a:pt x="706" y="0"/>
                    </a:lnTo>
                    <a:lnTo>
                      <a:pt x="695" y="0"/>
                    </a:lnTo>
                    <a:lnTo>
                      <a:pt x="684" y="0"/>
                    </a:lnTo>
                    <a:lnTo>
                      <a:pt x="673" y="0"/>
                    </a:lnTo>
                    <a:lnTo>
                      <a:pt x="662" y="0"/>
                    </a:lnTo>
                    <a:lnTo>
                      <a:pt x="651" y="0"/>
                    </a:lnTo>
                    <a:lnTo>
                      <a:pt x="640" y="1"/>
                    </a:lnTo>
                    <a:lnTo>
                      <a:pt x="630" y="3"/>
                    </a:lnTo>
                    <a:lnTo>
                      <a:pt x="620" y="5"/>
                    </a:lnTo>
                    <a:lnTo>
                      <a:pt x="608" y="5"/>
                    </a:lnTo>
                    <a:lnTo>
                      <a:pt x="596" y="7"/>
                    </a:lnTo>
                    <a:lnTo>
                      <a:pt x="584" y="9"/>
                    </a:lnTo>
                    <a:lnTo>
                      <a:pt x="573" y="11"/>
                    </a:lnTo>
                    <a:lnTo>
                      <a:pt x="561" y="12"/>
                    </a:lnTo>
                    <a:lnTo>
                      <a:pt x="549" y="15"/>
                    </a:lnTo>
                    <a:lnTo>
                      <a:pt x="538" y="18"/>
                    </a:lnTo>
                    <a:lnTo>
                      <a:pt x="527" y="22"/>
                    </a:lnTo>
                    <a:lnTo>
                      <a:pt x="515" y="24"/>
                    </a:lnTo>
                    <a:lnTo>
                      <a:pt x="504" y="27"/>
                    </a:lnTo>
                    <a:lnTo>
                      <a:pt x="493" y="30"/>
                    </a:lnTo>
                    <a:lnTo>
                      <a:pt x="482" y="34"/>
                    </a:lnTo>
                    <a:lnTo>
                      <a:pt x="472" y="37"/>
                    </a:lnTo>
                    <a:lnTo>
                      <a:pt x="461" y="41"/>
                    </a:lnTo>
                    <a:lnTo>
                      <a:pt x="450" y="46"/>
                    </a:lnTo>
                    <a:lnTo>
                      <a:pt x="439" y="51"/>
                    </a:lnTo>
                    <a:lnTo>
                      <a:pt x="428" y="54"/>
                    </a:lnTo>
                    <a:lnTo>
                      <a:pt x="417" y="59"/>
                    </a:lnTo>
                    <a:lnTo>
                      <a:pt x="406" y="64"/>
                    </a:lnTo>
                    <a:lnTo>
                      <a:pt x="396" y="69"/>
                    </a:lnTo>
                    <a:lnTo>
                      <a:pt x="385" y="74"/>
                    </a:lnTo>
                    <a:lnTo>
                      <a:pt x="375" y="80"/>
                    </a:lnTo>
                    <a:lnTo>
                      <a:pt x="364" y="85"/>
                    </a:lnTo>
                    <a:lnTo>
                      <a:pt x="355" y="92"/>
                    </a:lnTo>
                    <a:lnTo>
                      <a:pt x="344" y="97"/>
                    </a:lnTo>
                    <a:lnTo>
                      <a:pt x="334" y="103"/>
                    </a:lnTo>
                    <a:lnTo>
                      <a:pt x="324" y="109"/>
                    </a:lnTo>
                    <a:lnTo>
                      <a:pt x="315" y="116"/>
                    </a:lnTo>
                    <a:lnTo>
                      <a:pt x="304" y="123"/>
                    </a:lnTo>
                    <a:lnTo>
                      <a:pt x="294" y="130"/>
                    </a:lnTo>
                    <a:lnTo>
                      <a:pt x="286" y="138"/>
                    </a:lnTo>
                    <a:lnTo>
                      <a:pt x="276" y="145"/>
                    </a:lnTo>
                    <a:lnTo>
                      <a:pt x="270" y="148"/>
                    </a:lnTo>
                    <a:lnTo>
                      <a:pt x="263" y="154"/>
                    </a:lnTo>
                    <a:lnTo>
                      <a:pt x="256" y="159"/>
                    </a:lnTo>
                    <a:lnTo>
                      <a:pt x="247" y="165"/>
                    </a:lnTo>
                    <a:lnTo>
                      <a:pt x="241" y="170"/>
                    </a:lnTo>
                    <a:lnTo>
                      <a:pt x="235" y="176"/>
                    </a:lnTo>
                    <a:lnTo>
                      <a:pt x="229" y="181"/>
                    </a:lnTo>
                    <a:lnTo>
                      <a:pt x="223" y="188"/>
                    </a:lnTo>
                    <a:lnTo>
                      <a:pt x="216" y="193"/>
                    </a:lnTo>
                    <a:lnTo>
                      <a:pt x="210" y="199"/>
                    </a:lnTo>
                    <a:lnTo>
                      <a:pt x="204" y="205"/>
                    </a:lnTo>
                    <a:lnTo>
                      <a:pt x="198" y="212"/>
                    </a:lnTo>
                    <a:lnTo>
                      <a:pt x="192" y="218"/>
                    </a:lnTo>
                    <a:lnTo>
                      <a:pt x="187" y="224"/>
                    </a:lnTo>
                    <a:lnTo>
                      <a:pt x="181" y="230"/>
                    </a:lnTo>
                    <a:lnTo>
                      <a:pt x="176" y="238"/>
                    </a:lnTo>
                    <a:lnTo>
                      <a:pt x="169" y="244"/>
                    </a:lnTo>
                    <a:lnTo>
                      <a:pt x="164" y="250"/>
                    </a:lnTo>
                    <a:lnTo>
                      <a:pt x="158" y="256"/>
                    </a:lnTo>
                    <a:lnTo>
                      <a:pt x="153" y="263"/>
                    </a:lnTo>
                    <a:lnTo>
                      <a:pt x="147" y="269"/>
                    </a:lnTo>
                    <a:lnTo>
                      <a:pt x="142" y="276"/>
                    </a:lnTo>
                    <a:lnTo>
                      <a:pt x="136" y="283"/>
                    </a:lnTo>
                    <a:lnTo>
                      <a:pt x="133" y="291"/>
                    </a:lnTo>
                    <a:lnTo>
                      <a:pt x="127" y="297"/>
                    </a:lnTo>
                    <a:lnTo>
                      <a:pt x="122" y="304"/>
                    </a:lnTo>
                    <a:lnTo>
                      <a:pt x="117" y="311"/>
                    </a:lnTo>
                    <a:lnTo>
                      <a:pt x="113" y="318"/>
                    </a:lnTo>
                    <a:lnTo>
                      <a:pt x="109" y="326"/>
                    </a:lnTo>
                    <a:lnTo>
                      <a:pt x="104" y="333"/>
                    </a:lnTo>
                    <a:lnTo>
                      <a:pt x="100" y="341"/>
                    </a:lnTo>
                    <a:lnTo>
                      <a:pt x="97" y="349"/>
                    </a:lnTo>
                    <a:lnTo>
                      <a:pt x="92" y="356"/>
                    </a:lnTo>
                    <a:lnTo>
                      <a:pt x="87" y="363"/>
                    </a:lnTo>
                    <a:lnTo>
                      <a:pt x="82" y="370"/>
                    </a:lnTo>
                    <a:lnTo>
                      <a:pt x="78" y="378"/>
                    </a:lnTo>
                    <a:lnTo>
                      <a:pt x="75" y="386"/>
                    </a:lnTo>
                    <a:lnTo>
                      <a:pt x="71" y="392"/>
                    </a:lnTo>
                    <a:lnTo>
                      <a:pt x="68" y="399"/>
                    </a:lnTo>
                    <a:lnTo>
                      <a:pt x="64" y="408"/>
                    </a:lnTo>
                    <a:lnTo>
                      <a:pt x="60" y="415"/>
                    </a:lnTo>
                    <a:lnTo>
                      <a:pt x="57" y="422"/>
                    </a:lnTo>
                    <a:lnTo>
                      <a:pt x="53" y="431"/>
                    </a:lnTo>
                    <a:lnTo>
                      <a:pt x="51" y="439"/>
                    </a:lnTo>
                    <a:lnTo>
                      <a:pt x="47" y="447"/>
                    </a:lnTo>
                    <a:lnTo>
                      <a:pt x="45" y="455"/>
                    </a:lnTo>
                    <a:lnTo>
                      <a:pt x="42" y="464"/>
                    </a:lnTo>
                    <a:lnTo>
                      <a:pt x="40" y="472"/>
                    </a:lnTo>
                    <a:lnTo>
                      <a:pt x="36" y="480"/>
                    </a:lnTo>
                    <a:lnTo>
                      <a:pt x="33" y="487"/>
                    </a:lnTo>
                    <a:lnTo>
                      <a:pt x="30" y="497"/>
                    </a:lnTo>
                    <a:lnTo>
                      <a:pt x="28" y="504"/>
                    </a:lnTo>
                    <a:lnTo>
                      <a:pt x="25" y="511"/>
                    </a:lnTo>
                    <a:lnTo>
                      <a:pt x="24" y="521"/>
                    </a:lnTo>
                    <a:lnTo>
                      <a:pt x="22" y="528"/>
                    </a:lnTo>
                    <a:lnTo>
                      <a:pt x="21" y="538"/>
                    </a:lnTo>
                    <a:lnTo>
                      <a:pt x="17" y="544"/>
                    </a:lnTo>
                    <a:lnTo>
                      <a:pt x="16" y="555"/>
                    </a:lnTo>
                    <a:lnTo>
                      <a:pt x="13" y="561"/>
                    </a:lnTo>
                    <a:lnTo>
                      <a:pt x="12" y="570"/>
                    </a:lnTo>
                    <a:lnTo>
                      <a:pt x="11" y="580"/>
                    </a:lnTo>
                    <a:lnTo>
                      <a:pt x="10" y="589"/>
                    </a:lnTo>
                    <a:lnTo>
                      <a:pt x="9" y="598"/>
                    </a:lnTo>
                    <a:lnTo>
                      <a:pt x="9" y="608"/>
                    </a:lnTo>
                    <a:lnTo>
                      <a:pt x="6" y="615"/>
                    </a:lnTo>
                    <a:lnTo>
                      <a:pt x="5" y="625"/>
                    </a:lnTo>
                    <a:lnTo>
                      <a:pt x="4" y="632"/>
                    </a:lnTo>
                    <a:lnTo>
                      <a:pt x="4" y="642"/>
                    </a:lnTo>
                    <a:lnTo>
                      <a:pt x="2" y="650"/>
                    </a:lnTo>
                    <a:lnTo>
                      <a:pt x="1" y="658"/>
                    </a:lnTo>
                    <a:lnTo>
                      <a:pt x="1" y="667"/>
                    </a:lnTo>
                    <a:lnTo>
                      <a:pt x="1" y="677"/>
                    </a:lnTo>
                    <a:lnTo>
                      <a:pt x="0" y="684"/>
                    </a:lnTo>
                    <a:lnTo>
                      <a:pt x="0" y="693"/>
                    </a:lnTo>
                    <a:lnTo>
                      <a:pt x="0" y="701"/>
                    </a:lnTo>
                    <a:lnTo>
                      <a:pt x="0" y="710"/>
                    </a:lnTo>
                    <a:lnTo>
                      <a:pt x="0" y="718"/>
                    </a:lnTo>
                    <a:lnTo>
                      <a:pt x="1" y="727"/>
                    </a:lnTo>
                    <a:lnTo>
                      <a:pt x="1" y="736"/>
                    </a:lnTo>
                    <a:lnTo>
                      <a:pt x="2" y="745"/>
                    </a:lnTo>
                    <a:lnTo>
                      <a:pt x="2" y="753"/>
                    </a:lnTo>
                    <a:lnTo>
                      <a:pt x="2" y="761"/>
                    </a:lnTo>
                    <a:lnTo>
                      <a:pt x="4" y="769"/>
                    </a:lnTo>
                    <a:lnTo>
                      <a:pt x="5" y="778"/>
                    </a:lnTo>
                    <a:lnTo>
                      <a:pt x="5" y="784"/>
                    </a:lnTo>
                    <a:lnTo>
                      <a:pt x="6" y="795"/>
                    </a:lnTo>
                    <a:lnTo>
                      <a:pt x="7" y="801"/>
                    </a:lnTo>
                    <a:lnTo>
                      <a:pt x="10" y="812"/>
                    </a:lnTo>
                    <a:lnTo>
                      <a:pt x="10" y="818"/>
                    </a:lnTo>
                    <a:lnTo>
                      <a:pt x="12" y="829"/>
                    </a:lnTo>
                    <a:lnTo>
                      <a:pt x="13" y="836"/>
                    </a:lnTo>
                    <a:lnTo>
                      <a:pt x="16" y="845"/>
                    </a:lnTo>
                    <a:lnTo>
                      <a:pt x="17" y="853"/>
                    </a:lnTo>
                    <a:lnTo>
                      <a:pt x="19" y="862"/>
                    </a:lnTo>
                    <a:lnTo>
                      <a:pt x="21" y="870"/>
                    </a:lnTo>
                    <a:lnTo>
                      <a:pt x="24" y="879"/>
                    </a:lnTo>
                    <a:lnTo>
                      <a:pt x="25" y="886"/>
                    </a:lnTo>
                    <a:lnTo>
                      <a:pt x="28" y="895"/>
                    </a:lnTo>
                    <a:lnTo>
                      <a:pt x="30" y="902"/>
                    </a:lnTo>
                    <a:lnTo>
                      <a:pt x="33" y="911"/>
                    </a:lnTo>
                    <a:lnTo>
                      <a:pt x="35" y="918"/>
                    </a:lnTo>
                    <a:lnTo>
                      <a:pt x="37" y="926"/>
                    </a:lnTo>
                    <a:lnTo>
                      <a:pt x="41" y="935"/>
                    </a:lnTo>
                    <a:lnTo>
                      <a:pt x="45" y="943"/>
                    </a:lnTo>
                    <a:lnTo>
                      <a:pt x="47" y="950"/>
                    </a:lnTo>
                    <a:lnTo>
                      <a:pt x="51" y="959"/>
                    </a:lnTo>
                    <a:lnTo>
                      <a:pt x="53" y="966"/>
                    </a:lnTo>
                    <a:lnTo>
                      <a:pt x="57" y="974"/>
                    </a:lnTo>
                    <a:lnTo>
                      <a:pt x="60" y="982"/>
                    </a:lnTo>
                    <a:lnTo>
                      <a:pt x="64" y="990"/>
                    </a:lnTo>
                    <a:lnTo>
                      <a:pt x="68" y="999"/>
                    </a:lnTo>
                    <a:lnTo>
                      <a:pt x="72" y="1007"/>
                    </a:lnTo>
                    <a:lnTo>
                      <a:pt x="76" y="1014"/>
                    </a:lnTo>
                    <a:lnTo>
                      <a:pt x="80" y="1021"/>
                    </a:lnTo>
                    <a:lnTo>
                      <a:pt x="83" y="1029"/>
                    </a:lnTo>
                    <a:lnTo>
                      <a:pt x="87" y="1037"/>
                    </a:lnTo>
                    <a:lnTo>
                      <a:pt x="91" y="1044"/>
                    </a:lnTo>
                    <a:lnTo>
                      <a:pt x="95" y="1052"/>
                    </a:lnTo>
                    <a:lnTo>
                      <a:pt x="100" y="1059"/>
                    </a:lnTo>
                    <a:lnTo>
                      <a:pt x="105" y="1067"/>
                    </a:lnTo>
                    <a:lnTo>
                      <a:pt x="109" y="1075"/>
                    </a:lnTo>
                    <a:lnTo>
                      <a:pt x="115" y="1082"/>
                    </a:lnTo>
                    <a:lnTo>
                      <a:pt x="118" y="1089"/>
                    </a:lnTo>
                    <a:lnTo>
                      <a:pt x="124" y="1096"/>
                    </a:lnTo>
                    <a:lnTo>
                      <a:pt x="129" y="1103"/>
                    </a:lnTo>
                    <a:lnTo>
                      <a:pt x="135" y="1111"/>
                    </a:lnTo>
                    <a:lnTo>
                      <a:pt x="140" y="1118"/>
                    </a:lnTo>
                    <a:lnTo>
                      <a:pt x="146" y="1125"/>
                    </a:lnTo>
                    <a:lnTo>
                      <a:pt x="150" y="1131"/>
                    </a:lnTo>
                    <a:lnTo>
                      <a:pt x="156" y="1138"/>
                    </a:lnTo>
                    <a:lnTo>
                      <a:pt x="160" y="1144"/>
                    </a:lnTo>
                    <a:lnTo>
                      <a:pt x="167" y="1152"/>
                    </a:lnTo>
                    <a:lnTo>
                      <a:pt x="171" y="1158"/>
                    </a:lnTo>
                    <a:lnTo>
                      <a:pt x="177" y="1165"/>
                    </a:lnTo>
                    <a:lnTo>
                      <a:pt x="182" y="1171"/>
                    </a:lnTo>
                    <a:lnTo>
                      <a:pt x="189" y="1178"/>
                    </a:lnTo>
                    <a:lnTo>
                      <a:pt x="194" y="1183"/>
                    </a:lnTo>
                    <a:lnTo>
                      <a:pt x="200" y="1190"/>
                    </a:lnTo>
                    <a:lnTo>
                      <a:pt x="206" y="1195"/>
                    </a:lnTo>
                    <a:lnTo>
                      <a:pt x="214" y="1202"/>
                    </a:lnTo>
                    <a:lnTo>
                      <a:pt x="220" y="1207"/>
                    </a:lnTo>
                    <a:lnTo>
                      <a:pt x="226" y="1214"/>
                    </a:lnTo>
                    <a:lnTo>
                      <a:pt x="232" y="1219"/>
                    </a:lnTo>
                    <a:lnTo>
                      <a:pt x="239" y="1226"/>
                    </a:lnTo>
                    <a:lnTo>
                      <a:pt x="245" y="1231"/>
                    </a:lnTo>
                    <a:lnTo>
                      <a:pt x="251" y="1236"/>
                    </a:lnTo>
                    <a:lnTo>
                      <a:pt x="257" y="1241"/>
                    </a:lnTo>
                    <a:lnTo>
                      <a:pt x="264" y="1247"/>
                    </a:lnTo>
                    <a:lnTo>
                      <a:pt x="270" y="1252"/>
                    </a:lnTo>
                    <a:lnTo>
                      <a:pt x="276" y="1258"/>
                    </a:lnTo>
                    <a:lnTo>
                      <a:pt x="285" y="1263"/>
                    </a:lnTo>
                    <a:lnTo>
                      <a:pt x="292" y="1269"/>
                    </a:lnTo>
                    <a:lnTo>
                      <a:pt x="298" y="1272"/>
                    </a:lnTo>
                    <a:lnTo>
                      <a:pt x="304" y="1277"/>
                    </a:lnTo>
                    <a:lnTo>
                      <a:pt x="311" y="1282"/>
                    </a:lnTo>
                    <a:lnTo>
                      <a:pt x="318" y="1287"/>
                    </a:lnTo>
                    <a:lnTo>
                      <a:pt x="326" y="1292"/>
                    </a:lnTo>
                    <a:lnTo>
                      <a:pt x="333" y="1296"/>
                    </a:lnTo>
                    <a:lnTo>
                      <a:pt x="340" y="1301"/>
                    </a:lnTo>
                    <a:lnTo>
                      <a:pt x="349" y="1306"/>
                    </a:lnTo>
                    <a:lnTo>
                      <a:pt x="356" y="1310"/>
                    </a:lnTo>
                    <a:lnTo>
                      <a:pt x="363" y="1313"/>
                    </a:lnTo>
                    <a:lnTo>
                      <a:pt x="370" y="1317"/>
                    </a:lnTo>
                    <a:lnTo>
                      <a:pt x="378" y="1322"/>
                    </a:lnTo>
                    <a:lnTo>
                      <a:pt x="385" y="1325"/>
                    </a:lnTo>
                    <a:lnTo>
                      <a:pt x="392" y="1329"/>
                    </a:lnTo>
                    <a:lnTo>
                      <a:pt x="400" y="1333"/>
                    </a:lnTo>
                    <a:lnTo>
                      <a:pt x="409" y="1336"/>
                    </a:lnTo>
                    <a:lnTo>
                      <a:pt x="416" y="1339"/>
                    </a:lnTo>
                    <a:lnTo>
                      <a:pt x="423" y="1342"/>
                    </a:lnTo>
                    <a:lnTo>
                      <a:pt x="432" y="1346"/>
                    </a:lnTo>
                    <a:lnTo>
                      <a:pt x="440" y="1349"/>
                    </a:lnTo>
                    <a:lnTo>
                      <a:pt x="447" y="1352"/>
                    </a:lnTo>
                    <a:lnTo>
                      <a:pt x="456" y="1355"/>
                    </a:lnTo>
                    <a:lnTo>
                      <a:pt x="464" y="1359"/>
                    </a:lnTo>
                    <a:lnTo>
                      <a:pt x="473" y="1363"/>
                    </a:lnTo>
                    <a:lnTo>
                      <a:pt x="480" y="1364"/>
                    </a:lnTo>
                    <a:lnTo>
                      <a:pt x="488" y="1368"/>
                    </a:lnTo>
                    <a:lnTo>
                      <a:pt x="497" y="1369"/>
                    </a:lnTo>
                    <a:lnTo>
                      <a:pt x="505" y="1372"/>
                    </a:lnTo>
                    <a:lnTo>
                      <a:pt x="513" y="1374"/>
                    </a:lnTo>
                    <a:lnTo>
                      <a:pt x="521" y="1376"/>
                    </a:lnTo>
                    <a:lnTo>
                      <a:pt x="529" y="1378"/>
                    </a:lnTo>
                    <a:lnTo>
                      <a:pt x="538" y="1381"/>
                    </a:lnTo>
                    <a:lnTo>
                      <a:pt x="545" y="1382"/>
                    </a:lnTo>
                    <a:lnTo>
                      <a:pt x="555" y="1384"/>
                    </a:lnTo>
                    <a:lnTo>
                      <a:pt x="562" y="1386"/>
                    </a:lnTo>
                    <a:lnTo>
                      <a:pt x="572" y="1388"/>
                    </a:lnTo>
                    <a:lnTo>
                      <a:pt x="580" y="1389"/>
                    </a:lnTo>
                    <a:lnTo>
                      <a:pt x="590" y="1390"/>
                    </a:lnTo>
                    <a:lnTo>
                      <a:pt x="598" y="1392"/>
                    </a:lnTo>
                    <a:lnTo>
                      <a:pt x="608" y="1394"/>
                    </a:lnTo>
                    <a:lnTo>
                      <a:pt x="615" y="1394"/>
                    </a:lnTo>
                    <a:lnTo>
                      <a:pt x="622" y="1395"/>
                    </a:lnTo>
                    <a:lnTo>
                      <a:pt x="631" y="1395"/>
                    </a:lnTo>
                    <a:lnTo>
                      <a:pt x="639" y="1396"/>
                    </a:lnTo>
                    <a:lnTo>
                      <a:pt x="646" y="1396"/>
                    </a:lnTo>
                    <a:lnTo>
                      <a:pt x="655" y="1398"/>
                    </a:lnTo>
                    <a:lnTo>
                      <a:pt x="663" y="1398"/>
                    </a:lnTo>
                    <a:lnTo>
                      <a:pt x="672" y="1399"/>
                    </a:lnTo>
                    <a:lnTo>
                      <a:pt x="679" y="1399"/>
                    </a:lnTo>
                    <a:lnTo>
                      <a:pt x="687" y="1399"/>
                    </a:lnTo>
                    <a:lnTo>
                      <a:pt x="696" y="1399"/>
                    </a:lnTo>
                    <a:lnTo>
                      <a:pt x="704" y="1399"/>
                    </a:lnTo>
                    <a:lnTo>
                      <a:pt x="712" y="1398"/>
                    </a:lnTo>
                    <a:lnTo>
                      <a:pt x="720" y="1398"/>
                    </a:lnTo>
                    <a:lnTo>
                      <a:pt x="728" y="1398"/>
                    </a:lnTo>
                    <a:lnTo>
                      <a:pt x="737" y="1398"/>
                    </a:lnTo>
                    <a:lnTo>
                      <a:pt x="749" y="1395"/>
                    </a:lnTo>
                    <a:lnTo>
                      <a:pt x="761" y="1394"/>
                    </a:lnTo>
                    <a:lnTo>
                      <a:pt x="773" y="1393"/>
                    </a:lnTo>
                    <a:lnTo>
                      <a:pt x="786" y="1392"/>
                    </a:lnTo>
                    <a:lnTo>
                      <a:pt x="798" y="1388"/>
                    </a:lnTo>
                    <a:lnTo>
                      <a:pt x="812" y="1387"/>
                    </a:lnTo>
                    <a:lnTo>
                      <a:pt x="824" y="1383"/>
                    </a:lnTo>
                    <a:lnTo>
                      <a:pt x="837" y="1382"/>
                    </a:lnTo>
                    <a:lnTo>
                      <a:pt x="849" y="1378"/>
                    </a:lnTo>
                    <a:lnTo>
                      <a:pt x="861" y="1375"/>
                    </a:lnTo>
                    <a:lnTo>
                      <a:pt x="873" y="1371"/>
                    </a:lnTo>
                    <a:lnTo>
                      <a:pt x="886" y="1369"/>
                    </a:lnTo>
                    <a:lnTo>
                      <a:pt x="898" y="1364"/>
                    </a:lnTo>
                    <a:lnTo>
                      <a:pt x="912" y="1360"/>
                    </a:lnTo>
                    <a:lnTo>
                      <a:pt x="924" y="1355"/>
                    </a:lnTo>
                    <a:lnTo>
                      <a:pt x="937" y="1352"/>
                    </a:lnTo>
                    <a:lnTo>
                      <a:pt x="948" y="1346"/>
                    </a:lnTo>
                    <a:lnTo>
                      <a:pt x="960" y="1341"/>
                    </a:lnTo>
                    <a:lnTo>
                      <a:pt x="972" y="1335"/>
                    </a:lnTo>
                    <a:lnTo>
                      <a:pt x="984" y="1330"/>
                    </a:lnTo>
                    <a:lnTo>
                      <a:pt x="995" y="1324"/>
                    </a:lnTo>
                    <a:lnTo>
                      <a:pt x="1007" y="1318"/>
                    </a:lnTo>
                    <a:lnTo>
                      <a:pt x="1019" y="1312"/>
                    </a:lnTo>
                    <a:lnTo>
                      <a:pt x="1031" y="1307"/>
                    </a:lnTo>
                    <a:lnTo>
                      <a:pt x="1042" y="1300"/>
                    </a:lnTo>
                    <a:lnTo>
                      <a:pt x="1053" y="1294"/>
                    </a:lnTo>
                    <a:lnTo>
                      <a:pt x="1064" y="1287"/>
                    </a:lnTo>
                    <a:lnTo>
                      <a:pt x="1076" y="1281"/>
                    </a:lnTo>
                    <a:lnTo>
                      <a:pt x="1087" y="1273"/>
                    </a:lnTo>
                    <a:lnTo>
                      <a:pt x="1097" y="1266"/>
                    </a:lnTo>
                    <a:lnTo>
                      <a:pt x="1108" y="1259"/>
                    </a:lnTo>
                    <a:lnTo>
                      <a:pt x="1119" y="1252"/>
                    </a:lnTo>
                    <a:lnTo>
                      <a:pt x="1129" y="1242"/>
                    </a:lnTo>
                    <a:lnTo>
                      <a:pt x="1138" y="1235"/>
                    </a:lnTo>
                    <a:lnTo>
                      <a:pt x="1148" y="1225"/>
                    </a:lnTo>
                    <a:lnTo>
                      <a:pt x="1159" y="1218"/>
                    </a:lnTo>
                    <a:lnTo>
                      <a:pt x="1169" y="1208"/>
                    </a:lnTo>
                    <a:lnTo>
                      <a:pt x="1178" y="1200"/>
                    </a:lnTo>
                    <a:lnTo>
                      <a:pt x="1188" y="1191"/>
                    </a:lnTo>
                    <a:lnTo>
                      <a:pt x="1198" y="1183"/>
                    </a:lnTo>
                    <a:lnTo>
                      <a:pt x="1206" y="1173"/>
                    </a:lnTo>
                    <a:lnTo>
                      <a:pt x="1216" y="1164"/>
                    </a:lnTo>
                    <a:lnTo>
                      <a:pt x="1224" y="1154"/>
                    </a:lnTo>
                    <a:lnTo>
                      <a:pt x="1234" y="1144"/>
                    </a:lnTo>
                    <a:lnTo>
                      <a:pt x="1241" y="1135"/>
                    </a:lnTo>
                    <a:lnTo>
                      <a:pt x="1249" y="1125"/>
                    </a:lnTo>
                    <a:lnTo>
                      <a:pt x="1258" y="1116"/>
                    </a:lnTo>
                    <a:lnTo>
                      <a:pt x="1266" y="1106"/>
                    </a:lnTo>
                    <a:lnTo>
                      <a:pt x="1274" y="1095"/>
                    </a:lnTo>
                    <a:lnTo>
                      <a:pt x="1281" y="1084"/>
                    </a:lnTo>
                    <a:lnTo>
                      <a:pt x="1288" y="1073"/>
                    </a:lnTo>
                    <a:lnTo>
                      <a:pt x="1295" y="1062"/>
                    </a:lnTo>
                    <a:lnTo>
                      <a:pt x="1301" y="1052"/>
                    </a:lnTo>
                    <a:lnTo>
                      <a:pt x="1308" y="1041"/>
                    </a:lnTo>
                    <a:lnTo>
                      <a:pt x="1315" y="1030"/>
                    </a:lnTo>
                    <a:lnTo>
                      <a:pt x="1322" y="1019"/>
                    </a:lnTo>
                    <a:lnTo>
                      <a:pt x="1327" y="1007"/>
                    </a:lnTo>
                    <a:lnTo>
                      <a:pt x="1333" y="995"/>
                    </a:lnTo>
                    <a:lnTo>
                      <a:pt x="1339" y="983"/>
                    </a:lnTo>
                    <a:lnTo>
                      <a:pt x="1345" y="972"/>
                    </a:lnTo>
                    <a:lnTo>
                      <a:pt x="1348" y="960"/>
                    </a:lnTo>
                    <a:lnTo>
                      <a:pt x="1354" y="948"/>
                    </a:lnTo>
                    <a:lnTo>
                      <a:pt x="1358" y="936"/>
                    </a:lnTo>
                    <a:lnTo>
                      <a:pt x="1364" y="925"/>
                    </a:lnTo>
                    <a:lnTo>
                      <a:pt x="1278" y="979"/>
                    </a:lnTo>
                    <a:lnTo>
                      <a:pt x="1272" y="988"/>
                    </a:lnTo>
                    <a:lnTo>
                      <a:pt x="1267" y="996"/>
                    </a:lnTo>
                    <a:lnTo>
                      <a:pt x="1261" y="1005"/>
                    </a:lnTo>
                    <a:lnTo>
                      <a:pt x="1257" y="1014"/>
                    </a:lnTo>
                    <a:lnTo>
                      <a:pt x="1251" y="1021"/>
                    </a:lnTo>
                    <a:lnTo>
                      <a:pt x="1246" y="1031"/>
                    </a:lnTo>
                    <a:lnTo>
                      <a:pt x="1240" y="1038"/>
                    </a:lnTo>
                    <a:lnTo>
                      <a:pt x="1235" y="1048"/>
                    </a:lnTo>
                    <a:lnTo>
                      <a:pt x="1229" y="1055"/>
                    </a:lnTo>
                    <a:lnTo>
                      <a:pt x="1223" y="1064"/>
                    </a:lnTo>
                    <a:lnTo>
                      <a:pt x="1217" y="1072"/>
                    </a:lnTo>
                    <a:lnTo>
                      <a:pt x="1211" y="1081"/>
                    </a:lnTo>
                    <a:lnTo>
                      <a:pt x="1204" y="1088"/>
                    </a:lnTo>
                    <a:lnTo>
                      <a:pt x="1198" y="1096"/>
                    </a:lnTo>
                    <a:lnTo>
                      <a:pt x="1192" y="1105"/>
                    </a:lnTo>
                    <a:lnTo>
                      <a:pt x="1185" y="1113"/>
                    </a:lnTo>
                    <a:lnTo>
                      <a:pt x="1178" y="1119"/>
                    </a:lnTo>
                    <a:lnTo>
                      <a:pt x="1171" y="1126"/>
                    </a:lnTo>
                    <a:lnTo>
                      <a:pt x="1164" y="1134"/>
                    </a:lnTo>
                    <a:lnTo>
                      <a:pt x="1157" y="1141"/>
                    </a:lnTo>
                    <a:lnTo>
                      <a:pt x="1148" y="1148"/>
                    </a:lnTo>
                    <a:lnTo>
                      <a:pt x="1141" y="1155"/>
                    </a:lnTo>
                    <a:lnTo>
                      <a:pt x="1134" y="1163"/>
                    </a:lnTo>
                    <a:lnTo>
                      <a:pt x="1126" y="1170"/>
                    </a:lnTo>
                    <a:lnTo>
                      <a:pt x="1118" y="1176"/>
                    </a:lnTo>
                    <a:lnTo>
                      <a:pt x="1110" y="1183"/>
                    </a:lnTo>
                    <a:lnTo>
                      <a:pt x="1101" y="1189"/>
                    </a:lnTo>
                    <a:lnTo>
                      <a:pt x="1094" y="1196"/>
                    </a:lnTo>
                    <a:lnTo>
                      <a:pt x="1085" y="1202"/>
                    </a:lnTo>
                    <a:lnTo>
                      <a:pt x="1078" y="1208"/>
                    </a:lnTo>
                    <a:lnTo>
                      <a:pt x="1070" y="1214"/>
                    </a:lnTo>
                    <a:lnTo>
                      <a:pt x="1062" y="1222"/>
                    </a:lnTo>
                    <a:lnTo>
                      <a:pt x="1053" y="1226"/>
                    </a:lnTo>
                    <a:lnTo>
                      <a:pt x="1044" y="1232"/>
                    </a:lnTo>
                    <a:lnTo>
                      <a:pt x="1035" y="1237"/>
                    </a:lnTo>
                    <a:lnTo>
                      <a:pt x="1026" y="1243"/>
                    </a:lnTo>
                    <a:lnTo>
                      <a:pt x="1017" y="1248"/>
                    </a:lnTo>
                    <a:lnTo>
                      <a:pt x="1008" y="1253"/>
                    </a:lnTo>
                    <a:lnTo>
                      <a:pt x="1000" y="1258"/>
                    </a:lnTo>
                    <a:lnTo>
                      <a:pt x="991" y="1264"/>
                    </a:lnTo>
                    <a:lnTo>
                      <a:pt x="980" y="1267"/>
                    </a:lnTo>
                    <a:lnTo>
                      <a:pt x="972" y="1272"/>
                    </a:lnTo>
                    <a:lnTo>
                      <a:pt x="962" y="1276"/>
                    </a:lnTo>
                    <a:lnTo>
                      <a:pt x="954" y="1281"/>
                    </a:lnTo>
                    <a:lnTo>
                      <a:pt x="943" y="1284"/>
                    </a:lnTo>
                    <a:lnTo>
                      <a:pt x="935" y="1289"/>
                    </a:lnTo>
                    <a:lnTo>
                      <a:pt x="925" y="1293"/>
                    </a:lnTo>
                    <a:lnTo>
                      <a:pt x="917" y="1298"/>
                    </a:lnTo>
                    <a:lnTo>
                      <a:pt x="906" y="1300"/>
                    </a:lnTo>
                    <a:lnTo>
                      <a:pt x="896" y="1304"/>
                    </a:lnTo>
                    <a:lnTo>
                      <a:pt x="886" y="1307"/>
                    </a:lnTo>
                    <a:lnTo>
                      <a:pt x="877" y="1311"/>
                    </a:lnTo>
                    <a:lnTo>
                      <a:pt x="866" y="1313"/>
                    </a:lnTo>
                    <a:lnTo>
                      <a:pt x="856" y="1317"/>
                    </a:lnTo>
                    <a:lnTo>
                      <a:pt x="847" y="1319"/>
                    </a:lnTo>
                    <a:lnTo>
                      <a:pt x="837" y="1323"/>
                    </a:lnTo>
                    <a:lnTo>
                      <a:pt x="826" y="1324"/>
                    </a:lnTo>
                    <a:lnTo>
                      <a:pt x="816" y="1327"/>
                    </a:lnTo>
                    <a:lnTo>
                      <a:pt x="807" y="1329"/>
                    </a:lnTo>
                    <a:lnTo>
                      <a:pt x="797" y="1331"/>
                    </a:lnTo>
                    <a:lnTo>
                      <a:pt x="788" y="1333"/>
                    </a:lnTo>
                    <a:lnTo>
                      <a:pt x="778" y="1335"/>
                    </a:lnTo>
                    <a:lnTo>
                      <a:pt x="768" y="1336"/>
                    </a:lnTo>
                    <a:lnTo>
                      <a:pt x="759" y="1339"/>
                    </a:lnTo>
                    <a:lnTo>
                      <a:pt x="749" y="1339"/>
                    </a:lnTo>
                    <a:lnTo>
                      <a:pt x="741" y="1340"/>
                    </a:lnTo>
                    <a:lnTo>
                      <a:pt x="731" y="1340"/>
                    </a:lnTo>
                    <a:lnTo>
                      <a:pt x="722" y="1341"/>
                    </a:lnTo>
                    <a:lnTo>
                      <a:pt x="713" y="1341"/>
                    </a:lnTo>
                    <a:lnTo>
                      <a:pt x="704" y="1341"/>
                    </a:lnTo>
                    <a:lnTo>
                      <a:pt x="695" y="1341"/>
                    </a:lnTo>
                    <a:lnTo>
                      <a:pt x="686" y="1342"/>
                    </a:lnTo>
                    <a:lnTo>
                      <a:pt x="677" y="1341"/>
                    </a:lnTo>
                    <a:lnTo>
                      <a:pt x="668" y="1341"/>
                    </a:lnTo>
                    <a:lnTo>
                      <a:pt x="659" y="1341"/>
                    </a:lnTo>
                    <a:lnTo>
                      <a:pt x="650" y="1341"/>
                    </a:lnTo>
                    <a:lnTo>
                      <a:pt x="640" y="1340"/>
                    </a:lnTo>
                    <a:lnTo>
                      <a:pt x="632" y="1339"/>
                    </a:lnTo>
                    <a:lnTo>
                      <a:pt x="624" y="1337"/>
                    </a:lnTo>
                    <a:lnTo>
                      <a:pt x="615" y="1337"/>
                    </a:lnTo>
                    <a:lnTo>
                      <a:pt x="607" y="1335"/>
                    </a:lnTo>
                    <a:lnTo>
                      <a:pt x="598" y="1334"/>
                    </a:lnTo>
                    <a:lnTo>
                      <a:pt x="590" y="1333"/>
                    </a:lnTo>
                    <a:lnTo>
                      <a:pt x="583" y="1331"/>
                    </a:lnTo>
                    <a:lnTo>
                      <a:pt x="574" y="1329"/>
                    </a:lnTo>
                    <a:lnTo>
                      <a:pt x="566" y="1328"/>
                    </a:lnTo>
                    <a:lnTo>
                      <a:pt x="558" y="1325"/>
                    </a:lnTo>
                    <a:lnTo>
                      <a:pt x="551" y="1324"/>
                    </a:lnTo>
                    <a:lnTo>
                      <a:pt x="543" y="1322"/>
                    </a:lnTo>
                    <a:lnTo>
                      <a:pt x="536" y="1319"/>
                    </a:lnTo>
                    <a:lnTo>
                      <a:pt x="527" y="1317"/>
                    </a:lnTo>
                    <a:lnTo>
                      <a:pt x="520" y="1316"/>
                    </a:lnTo>
                    <a:lnTo>
                      <a:pt x="513" y="1313"/>
                    </a:lnTo>
                    <a:lnTo>
                      <a:pt x="505" y="1311"/>
                    </a:lnTo>
                    <a:lnTo>
                      <a:pt x="498" y="1308"/>
                    </a:lnTo>
                    <a:lnTo>
                      <a:pt x="491" y="1307"/>
                    </a:lnTo>
                    <a:lnTo>
                      <a:pt x="482" y="1304"/>
                    </a:lnTo>
                    <a:lnTo>
                      <a:pt x="475" y="1301"/>
                    </a:lnTo>
                    <a:lnTo>
                      <a:pt x="468" y="1298"/>
                    </a:lnTo>
                    <a:lnTo>
                      <a:pt x="461" y="1295"/>
                    </a:lnTo>
                    <a:lnTo>
                      <a:pt x="454" y="1292"/>
                    </a:lnTo>
                    <a:lnTo>
                      <a:pt x="446" y="1289"/>
                    </a:lnTo>
                    <a:lnTo>
                      <a:pt x="439" y="1286"/>
                    </a:lnTo>
                    <a:lnTo>
                      <a:pt x="432" y="1283"/>
                    </a:lnTo>
                    <a:lnTo>
                      <a:pt x="425" y="1280"/>
                    </a:lnTo>
                    <a:lnTo>
                      <a:pt x="417" y="1276"/>
                    </a:lnTo>
                    <a:lnTo>
                      <a:pt x="410" y="1272"/>
                    </a:lnTo>
                    <a:lnTo>
                      <a:pt x="404" y="1269"/>
                    </a:lnTo>
                    <a:lnTo>
                      <a:pt x="397" y="1265"/>
                    </a:lnTo>
                    <a:lnTo>
                      <a:pt x="391" y="1261"/>
                    </a:lnTo>
                    <a:lnTo>
                      <a:pt x="384" y="1258"/>
                    </a:lnTo>
                    <a:lnTo>
                      <a:pt x="378" y="1255"/>
                    </a:lnTo>
                    <a:lnTo>
                      <a:pt x="370" y="1251"/>
                    </a:lnTo>
                    <a:lnTo>
                      <a:pt x="363" y="1247"/>
                    </a:lnTo>
                    <a:lnTo>
                      <a:pt x="356" y="1242"/>
                    </a:lnTo>
                    <a:lnTo>
                      <a:pt x="350" y="1239"/>
                    </a:lnTo>
                    <a:lnTo>
                      <a:pt x="343" y="1234"/>
                    </a:lnTo>
                    <a:lnTo>
                      <a:pt x="337" y="1229"/>
                    </a:lnTo>
                    <a:lnTo>
                      <a:pt x="331" y="1224"/>
                    </a:lnTo>
                    <a:lnTo>
                      <a:pt x="324" y="1220"/>
                    </a:lnTo>
                    <a:lnTo>
                      <a:pt x="317" y="1214"/>
                    </a:lnTo>
                    <a:lnTo>
                      <a:pt x="311" y="1211"/>
                    </a:lnTo>
                    <a:lnTo>
                      <a:pt x="305" y="1205"/>
                    </a:lnTo>
                    <a:lnTo>
                      <a:pt x="299" y="1201"/>
                    </a:lnTo>
                    <a:lnTo>
                      <a:pt x="293" y="1195"/>
                    </a:lnTo>
                    <a:lnTo>
                      <a:pt x="287" y="1191"/>
                    </a:lnTo>
                    <a:lnTo>
                      <a:pt x="281" y="1185"/>
                    </a:lnTo>
                    <a:lnTo>
                      <a:pt x="276" y="1182"/>
                    </a:lnTo>
                    <a:lnTo>
                      <a:pt x="270" y="1176"/>
                    </a:lnTo>
                    <a:lnTo>
                      <a:pt x="264" y="1170"/>
                    </a:lnTo>
                    <a:lnTo>
                      <a:pt x="258" y="1164"/>
                    </a:lnTo>
                    <a:lnTo>
                      <a:pt x="253" y="1159"/>
                    </a:lnTo>
                    <a:lnTo>
                      <a:pt x="247" y="1153"/>
                    </a:lnTo>
                    <a:lnTo>
                      <a:pt x="241" y="1148"/>
                    </a:lnTo>
                    <a:lnTo>
                      <a:pt x="236" y="1142"/>
                    </a:lnTo>
                    <a:lnTo>
                      <a:pt x="232" y="1137"/>
                    </a:lnTo>
                    <a:lnTo>
                      <a:pt x="226" y="1131"/>
                    </a:lnTo>
                    <a:lnTo>
                      <a:pt x="221" y="1125"/>
                    </a:lnTo>
                    <a:lnTo>
                      <a:pt x="215" y="1119"/>
                    </a:lnTo>
                    <a:lnTo>
                      <a:pt x="210" y="1114"/>
                    </a:lnTo>
                    <a:lnTo>
                      <a:pt x="205" y="1107"/>
                    </a:lnTo>
                    <a:lnTo>
                      <a:pt x="200" y="1102"/>
                    </a:lnTo>
                    <a:lnTo>
                      <a:pt x="195" y="1095"/>
                    </a:lnTo>
                    <a:lnTo>
                      <a:pt x="192" y="1090"/>
                    </a:lnTo>
                    <a:lnTo>
                      <a:pt x="186" y="1083"/>
                    </a:lnTo>
                    <a:lnTo>
                      <a:pt x="181" y="1076"/>
                    </a:lnTo>
                    <a:lnTo>
                      <a:pt x="176" y="1068"/>
                    </a:lnTo>
                    <a:lnTo>
                      <a:pt x="171" y="1062"/>
                    </a:lnTo>
                    <a:lnTo>
                      <a:pt x="167" y="1055"/>
                    </a:lnTo>
                    <a:lnTo>
                      <a:pt x="162" y="1049"/>
                    </a:lnTo>
                    <a:lnTo>
                      <a:pt x="158" y="1042"/>
                    </a:lnTo>
                    <a:lnTo>
                      <a:pt x="154" y="1036"/>
                    </a:lnTo>
                    <a:lnTo>
                      <a:pt x="150" y="1029"/>
                    </a:lnTo>
                    <a:lnTo>
                      <a:pt x="145" y="1021"/>
                    </a:lnTo>
                    <a:lnTo>
                      <a:pt x="141" y="1014"/>
                    </a:lnTo>
                    <a:lnTo>
                      <a:pt x="138" y="1008"/>
                    </a:lnTo>
                    <a:lnTo>
                      <a:pt x="134" y="1001"/>
                    </a:lnTo>
                    <a:lnTo>
                      <a:pt x="130" y="995"/>
                    </a:lnTo>
                    <a:lnTo>
                      <a:pt x="127" y="988"/>
                    </a:lnTo>
                    <a:lnTo>
                      <a:pt x="123" y="982"/>
                    </a:lnTo>
                    <a:lnTo>
                      <a:pt x="119" y="974"/>
                    </a:lnTo>
                    <a:lnTo>
                      <a:pt x="116" y="967"/>
                    </a:lnTo>
                    <a:lnTo>
                      <a:pt x="112" y="960"/>
                    </a:lnTo>
                    <a:lnTo>
                      <a:pt x="109" y="953"/>
                    </a:lnTo>
                    <a:lnTo>
                      <a:pt x="105" y="945"/>
                    </a:lnTo>
                    <a:lnTo>
                      <a:pt x="103" y="938"/>
                    </a:lnTo>
                    <a:lnTo>
                      <a:pt x="100" y="931"/>
                    </a:lnTo>
                    <a:lnTo>
                      <a:pt x="98" y="924"/>
                    </a:lnTo>
                    <a:lnTo>
                      <a:pt x="94" y="915"/>
                    </a:lnTo>
                    <a:lnTo>
                      <a:pt x="92" y="908"/>
                    </a:lnTo>
                    <a:lnTo>
                      <a:pt x="89" y="901"/>
                    </a:lnTo>
                    <a:lnTo>
                      <a:pt x="87" y="894"/>
                    </a:lnTo>
                    <a:lnTo>
                      <a:pt x="84" y="886"/>
                    </a:lnTo>
                    <a:lnTo>
                      <a:pt x="83" y="879"/>
                    </a:lnTo>
                    <a:lnTo>
                      <a:pt x="81" y="872"/>
                    </a:lnTo>
                    <a:lnTo>
                      <a:pt x="80" y="865"/>
                    </a:lnTo>
                    <a:lnTo>
                      <a:pt x="76" y="856"/>
                    </a:lnTo>
                    <a:lnTo>
                      <a:pt x="75" y="849"/>
                    </a:lnTo>
                    <a:lnTo>
                      <a:pt x="72" y="841"/>
                    </a:lnTo>
                    <a:lnTo>
                      <a:pt x="71" y="833"/>
                    </a:lnTo>
                    <a:lnTo>
                      <a:pt x="69" y="825"/>
                    </a:lnTo>
                    <a:lnTo>
                      <a:pt x="69" y="818"/>
                    </a:lnTo>
                    <a:lnTo>
                      <a:pt x="66" y="809"/>
                    </a:lnTo>
                    <a:lnTo>
                      <a:pt x="66" y="801"/>
                    </a:lnTo>
                    <a:lnTo>
                      <a:pt x="64" y="794"/>
                    </a:lnTo>
                    <a:lnTo>
                      <a:pt x="63" y="786"/>
                    </a:lnTo>
                    <a:lnTo>
                      <a:pt x="62" y="778"/>
                    </a:lnTo>
                    <a:lnTo>
                      <a:pt x="62" y="771"/>
                    </a:lnTo>
                    <a:lnTo>
                      <a:pt x="60" y="762"/>
                    </a:lnTo>
                    <a:lnTo>
                      <a:pt x="59" y="755"/>
                    </a:lnTo>
                    <a:lnTo>
                      <a:pt x="59" y="748"/>
                    </a:lnTo>
                    <a:lnTo>
                      <a:pt x="59" y="739"/>
                    </a:lnTo>
                    <a:lnTo>
                      <a:pt x="58" y="732"/>
                    </a:lnTo>
                    <a:lnTo>
                      <a:pt x="58" y="722"/>
                    </a:lnTo>
                    <a:lnTo>
                      <a:pt x="58" y="716"/>
                    </a:lnTo>
                    <a:lnTo>
                      <a:pt x="58" y="709"/>
                    </a:lnTo>
                    <a:lnTo>
                      <a:pt x="58" y="701"/>
                    </a:lnTo>
                    <a:lnTo>
                      <a:pt x="58" y="692"/>
                    </a:lnTo>
                    <a:lnTo>
                      <a:pt x="58" y="684"/>
                    </a:lnTo>
                    <a:lnTo>
                      <a:pt x="58" y="678"/>
                    </a:lnTo>
                    <a:lnTo>
                      <a:pt x="58" y="669"/>
                    </a:lnTo>
                    <a:lnTo>
                      <a:pt x="58" y="661"/>
                    </a:lnTo>
                    <a:lnTo>
                      <a:pt x="59" y="654"/>
                    </a:lnTo>
                    <a:lnTo>
                      <a:pt x="60" y="645"/>
                    </a:lnTo>
                    <a:lnTo>
                      <a:pt x="60" y="638"/>
                    </a:lnTo>
                    <a:lnTo>
                      <a:pt x="62" y="628"/>
                    </a:lnTo>
                    <a:lnTo>
                      <a:pt x="63" y="621"/>
                    </a:lnTo>
                    <a:lnTo>
                      <a:pt x="65" y="615"/>
                    </a:lnTo>
                    <a:lnTo>
                      <a:pt x="65" y="605"/>
                    </a:lnTo>
                    <a:lnTo>
                      <a:pt x="66" y="598"/>
                    </a:lnTo>
                    <a:lnTo>
                      <a:pt x="68" y="589"/>
                    </a:lnTo>
                    <a:lnTo>
                      <a:pt x="69" y="583"/>
                    </a:lnTo>
                    <a:lnTo>
                      <a:pt x="70" y="573"/>
                    </a:lnTo>
                    <a:lnTo>
                      <a:pt x="71" y="566"/>
                    </a:lnTo>
                    <a:lnTo>
                      <a:pt x="72" y="558"/>
                    </a:lnTo>
                    <a:lnTo>
                      <a:pt x="75" y="550"/>
                    </a:lnTo>
                    <a:lnTo>
                      <a:pt x="76" y="543"/>
                    </a:lnTo>
                    <a:lnTo>
                      <a:pt x="78" y="536"/>
                    </a:lnTo>
                    <a:lnTo>
                      <a:pt x="80" y="526"/>
                    </a:lnTo>
                    <a:lnTo>
                      <a:pt x="82" y="520"/>
                    </a:lnTo>
                    <a:lnTo>
                      <a:pt x="84" y="511"/>
                    </a:lnTo>
                    <a:lnTo>
                      <a:pt x="87" y="504"/>
                    </a:lnTo>
                    <a:lnTo>
                      <a:pt x="89" y="498"/>
                    </a:lnTo>
                    <a:lnTo>
                      <a:pt x="93" y="491"/>
                    </a:lnTo>
                    <a:lnTo>
                      <a:pt x="95" y="482"/>
                    </a:lnTo>
                    <a:lnTo>
                      <a:pt x="98" y="475"/>
                    </a:lnTo>
                    <a:lnTo>
                      <a:pt x="100" y="469"/>
                    </a:lnTo>
                    <a:lnTo>
                      <a:pt x="104" y="461"/>
                    </a:lnTo>
                    <a:lnTo>
                      <a:pt x="106" y="454"/>
                    </a:lnTo>
                    <a:lnTo>
                      <a:pt x="109" y="447"/>
                    </a:lnTo>
                    <a:lnTo>
                      <a:pt x="112" y="439"/>
                    </a:lnTo>
                    <a:lnTo>
                      <a:pt x="116" y="432"/>
                    </a:lnTo>
                    <a:lnTo>
                      <a:pt x="119" y="425"/>
                    </a:lnTo>
                    <a:lnTo>
                      <a:pt x="123" y="419"/>
                    </a:lnTo>
                    <a:lnTo>
                      <a:pt x="127" y="410"/>
                    </a:lnTo>
                    <a:lnTo>
                      <a:pt x="130" y="403"/>
                    </a:lnTo>
                    <a:lnTo>
                      <a:pt x="134" y="397"/>
                    </a:lnTo>
                    <a:lnTo>
                      <a:pt x="138" y="391"/>
                    </a:lnTo>
                    <a:lnTo>
                      <a:pt x="141" y="384"/>
                    </a:lnTo>
                    <a:lnTo>
                      <a:pt x="146" y="378"/>
                    </a:lnTo>
                    <a:lnTo>
                      <a:pt x="150" y="370"/>
                    </a:lnTo>
                    <a:lnTo>
                      <a:pt x="153" y="363"/>
                    </a:lnTo>
                    <a:lnTo>
                      <a:pt x="157" y="356"/>
                    </a:lnTo>
                    <a:lnTo>
                      <a:pt x="160" y="350"/>
                    </a:lnTo>
                    <a:lnTo>
                      <a:pt x="164" y="343"/>
                    </a:lnTo>
                    <a:lnTo>
                      <a:pt x="169" y="337"/>
                    </a:lnTo>
                    <a:lnTo>
                      <a:pt x="174" y="331"/>
                    </a:lnTo>
                    <a:lnTo>
                      <a:pt x="179" y="324"/>
                    </a:lnTo>
                    <a:lnTo>
                      <a:pt x="182" y="318"/>
                    </a:lnTo>
                    <a:lnTo>
                      <a:pt x="187" y="310"/>
                    </a:lnTo>
                    <a:lnTo>
                      <a:pt x="192" y="304"/>
                    </a:lnTo>
                    <a:lnTo>
                      <a:pt x="197" y="298"/>
                    </a:lnTo>
                    <a:lnTo>
                      <a:pt x="201" y="292"/>
                    </a:lnTo>
                    <a:lnTo>
                      <a:pt x="208" y="286"/>
                    </a:lnTo>
                    <a:lnTo>
                      <a:pt x="212" y="280"/>
                    </a:lnTo>
                    <a:lnTo>
                      <a:pt x="218" y="275"/>
                    </a:lnTo>
                    <a:lnTo>
                      <a:pt x="222" y="268"/>
                    </a:lnTo>
                    <a:lnTo>
                      <a:pt x="228" y="263"/>
                    </a:lnTo>
                    <a:lnTo>
                      <a:pt x="233" y="256"/>
                    </a:lnTo>
                    <a:lnTo>
                      <a:pt x="239" y="251"/>
                    </a:lnTo>
                    <a:lnTo>
                      <a:pt x="244" y="246"/>
                    </a:lnTo>
                    <a:lnTo>
                      <a:pt x="250" y="240"/>
                    </a:lnTo>
                    <a:lnTo>
                      <a:pt x="253" y="234"/>
                    </a:lnTo>
                    <a:lnTo>
                      <a:pt x="262" y="229"/>
                    </a:lnTo>
                    <a:lnTo>
                      <a:pt x="265" y="223"/>
                    </a:lnTo>
                    <a:lnTo>
                      <a:pt x="271" y="218"/>
                    </a:lnTo>
                    <a:lnTo>
                      <a:pt x="279" y="212"/>
                    </a:lnTo>
                    <a:lnTo>
                      <a:pt x="286" y="208"/>
                    </a:lnTo>
                    <a:lnTo>
                      <a:pt x="292" y="203"/>
                    </a:lnTo>
                    <a:lnTo>
                      <a:pt x="298" y="198"/>
                    </a:lnTo>
                    <a:lnTo>
                      <a:pt x="304" y="193"/>
                    </a:lnTo>
                    <a:lnTo>
                      <a:pt x="311" y="189"/>
                    </a:lnTo>
                    <a:lnTo>
                      <a:pt x="317" y="183"/>
                    </a:lnTo>
                    <a:lnTo>
                      <a:pt x="323" y="179"/>
                    </a:lnTo>
                    <a:lnTo>
                      <a:pt x="329" y="174"/>
                    </a:lnTo>
                    <a:lnTo>
                      <a:pt x="337" y="170"/>
                    </a:lnTo>
                    <a:lnTo>
                      <a:pt x="343" y="165"/>
                    </a:lnTo>
                    <a:lnTo>
                      <a:pt x="349" y="160"/>
                    </a:lnTo>
                    <a:lnTo>
                      <a:pt x="355" y="156"/>
                    </a:lnTo>
                    <a:lnTo>
                      <a:pt x="362" y="152"/>
                    </a:lnTo>
                    <a:lnTo>
                      <a:pt x="368" y="147"/>
                    </a:lnTo>
                    <a:lnTo>
                      <a:pt x="375" y="144"/>
                    </a:lnTo>
                    <a:lnTo>
                      <a:pt x="381" y="140"/>
                    </a:lnTo>
                    <a:lnTo>
                      <a:pt x="388" y="136"/>
                    </a:lnTo>
                    <a:lnTo>
                      <a:pt x="396" y="133"/>
                    </a:lnTo>
                    <a:lnTo>
                      <a:pt x="403" y="129"/>
                    </a:lnTo>
                    <a:lnTo>
                      <a:pt x="410" y="126"/>
                    </a:lnTo>
                    <a:lnTo>
                      <a:pt x="417" y="122"/>
                    </a:lnTo>
                    <a:lnTo>
                      <a:pt x="425" y="118"/>
                    </a:lnTo>
                    <a:lnTo>
                      <a:pt x="432" y="115"/>
                    </a:lnTo>
                    <a:lnTo>
                      <a:pt x="439" y="111"/>
                    </a:lnTo>
                    <a:lnTo>
                      <a:pt x="446" y="107"/>
                    </a:lnTo>
                    <a:lnTo>
                      <a:pt x="454" y="104"/>
                    </a:lnTo>
                    <a:lnTo>
                      <a:pt x="461" y="101"/>
                    </a:lnTo>
                    <a:lnTo>
                      <a:pt x="468" y="99"/>
                    </a:lnTo>
                    <a:lnTo>
                      <a:pt x="475" y="97"/>
                    </a:lnTo>
                    <a:lnTo>
                      <a:pt x="482" y="93"/>
                    </a:lnTo>
                    <a:lnTo>
                      <a:pt x="490" y="91"/>
                    </a:lnTo>
                    <a:lnTo>
                      <a:pt x="497" y="88"/>
                    </a:lnTo>
                    <a:lnTo>
                      <a:pt x="504" y="86"/>
                    </a:lnTo>
                    <a:lnTo>
                      <a:pt x="511" y="83"/>
                    </a:lnTo>
                    <a:lnTo>
                      <a:pt x="520" y="82"/>
                    </a:lnTo>
                    <a:lnTo>
                      <a:pt x="527" y="80"/>
                    </a:lnTo>
                    <a:lnTo>
                      <a:pt x="536" y="78"/>
                    </a:lnTo>
                    <a:lnTo>
                      <a:pt x="543" y="75"/>
                    </a:lnTo>
                    <a:lnTo>
                      <a:pt x="550" y="74"/>
                    </a:lnTo>
                    <a:lnTo>
                      <a:pt x="557" y="71"/>
                    </a:lnTo>
                    <a:lnTo>
                      <a:pt x="564" y="70"/>
                    </a:lnTo>
                    <a:lnTo>
                      <a:pt x="572" y="68"/>
                    </a:lnTo>
                    <a:lnTo>
                      <a:pt x="580" y="68"/>
                    </a:lnTo>
                    <a:lnTo>
                      <a:pt x="587" y="65"/>
                    </a:lnTo>
                    <a:lnTo>
                      <a:pt x="596" y="65"/>
                    </a:lnTo>
                    <a:lnTo>
                      <a:pt x="603" y="63"/>
                    </a:lnTo>
                    <a:lnTo>
                      <a:pt x="610" y="62"/>
                    </a:lnTo>
                    <a:lnTo>
                      <a:pt x="618" y="60"/>
                    </a:lnTo>
                    <a:lnTo>
                      <a:pt x="626" y="60"/>
                    </a:lnTo>
                    <a:lnTo>
                      <a:pt x="633" y="59"/>
                    </a:lnTo>
                    <a:lnTo>
                      <a:pt x="642" y="58"/>
                    </a:lnTo>
                    <a:lnTo>
                      <a:pt x="650" y="58"/>
                    </a:lnTo>
                    <a:lnTo>
                      <a:pt x="659" y="58"/>
                    </a:lnTo>
                    <a:lnTo>
                      <a:pt x="666" y="57"/>
                    </a:lnTo>
                    <a:lnTo>
                      <a:pt x="673" y="57"/>
                    </a:lnTo>
                    <a:lnTo>
                      <a:pt x="681" y="57"/>
                    </a:lnTo>
                    <a:lnTo>
                      <a:pt x="690" y="57"/>
                    </a:lnTo>
                    <a:lnTo>
                      <a:pt x="697" y="57"/>
                    </a:lnTo>
                    <a:lnTo>
                      <a:pt x="704" y="57"/>
                    </a:lnTo>
                    <a:lnTo>
                      <a:pt x="713" y="57"/>
                    </a:lnTo>
                    <a:lnTo>
                      <a:pt x="721" y="57"/>
                    </a:lnTo>
                    <a:lnTo>
                      <a:pt x="728" y="57"/>
                    </a:lnTo>
                    <a:lnTo>
                      <a:pt x="737" y="57"/>
                    </a:lnTo>
                    <a:lnTo>
                      <a:pt x="745" y="58"/>
                    </a:lnTo>
                    <a:lnTo>
                      <a:pt x="754" y="59"/>
                    </a:lnTo>
                    <a:lnTo>
                      <a:pt x="761" y="59"/>
                    </a:lnTo>
                    <a:lnTo>
                      <a:pt x="769" y="60"/>
                    </a:lnTo>
                    <a:lnTo>
                      <a:pt x="778" y="62"/>
                    </a:lnTo>
                    <a:lnTo>
                      <a:pt x="786" y="64"/>
                    </a:lnTo>
                    <a:lnTo>
                      <a:pt x="794" y="64"/>
                    </a:lnTo>
                    <a:lnTo>
                      <a:pt x="801" y="65"/>
                    </a:lnTo>
                    <a:lnTo>
                      <a:pt x="808" y="66"/>
                    </a:lnTo>
                    <a:lnTo>
                      <a:pt x="816" y="68"/>
                    </a:lnTo>
                    <a:lnTo>
                      <a:pt x="824" y="69"/>
                    </a:lnTo>
                    <a:lnTo>
                      <a:pt x="832" y="70"/>
                    </a:lnTo>
                    <a:lnTo>
                      <a:pt x="839" y="71"/>
                    </a:lnTo>
                    <a:lnTo>
                      <a:pt x="848" y="74"/>
                    </a:lnTo>
                    <a:lnTo>
                      <a:pt x="855" y="75"/>
                    </a:lnTo>
                    <a:lnTo>
                      <a:pt x="862" y="77"/>
                    </a:lnTo>
                    <a:lnTo>
                      <a:pt x="870" y="78"/>
                    </a:lnTo>
                    <a:lnTo>
                      <a:pt x="878" y="81"/>
                    </a:lnTo>
                    <a:lnTo>
                      <a:pt x="885" y="83"/>
                    </a:lnTo>
                    <a:lnTo>
                      <a:pt x="894" y="86"/>
                    </a:lnTo>
                    <a:lnTo>
                      <a:pt x="901" y="88"/>
                    </a:lnTo>
                    <a:lnTo>
                      <a:pt x="909" y="92"/>
                    </a:lnTo>
                    <a:lnTo>
                      <a:pt x="917" y="94"/>
                    </a:lnTo>
                    <a:lnTo>
                      <a:pt x="924" y="97"/>
                    </a:lnTo>
                    <a:lnTo>
                      <a:pt x="931" y="99"/>
                    </a:lnTo>
                    <a:lnTo>
                      <a:pt x="938" y="103"/>
                    </a:lnTo>
                    <a:lnTo>
                      <a:pt x="946" y="105"/>
                    </a:lnTo>
                    <a:lnTo>
                      <a:pt x="953" y="107"/>
                    </a:lnTo>
                    <a:lnTo>
                      <a:pt x="960" y="111"/>
                    </a:lnTo>
                    <a:lnTo>
                      <a:pt x="967" y="115"/>
                    </a:lnTo>
                    <a:lnTo>
                      <a:pt x="973" y="118"/>
                    </a:lnTo>
                    <a:lnTo>
                      <a:pt x="980" y="122"/>
                    </a:lnTo>
                    <a:lnTo>
                      <a:pt x="988" y="126"/>
                    </a:lnTo>
                    <a:lnTo>
                      <a:pt x="995" y="129"/>
                    </a:lnTo>
                    <a:lnTo>
                      <a:pt x="1001" y="133"/>
                    </a:lnTo>
                    <a:lnTo>
                      <a:pt x="1008" y="136"/>
                    </a:lnTo>
                    <a:lnTo>
                      <a:pt x="1015" y="140"/>
                    </a:lnTo>
                    <a:lnTo>
                      <a:pt x="1023" y="145"/>
                    </a:lnTo>
                    <a:lnTo>
                      <a:pt x="1029" y="148"/>
                    </a:lnTo>
                    <a:lnTo>
                      <a:pt x="1035" y="152"/>
                    </a:lnTo>
                    <a:lnTo>
                      <a:pt x="1041" y="156"/>
                    </a:lnTo>
                    <a:lnTo>
                      <a:pt x="1048" y="159"/>
                    </a:lnTo>
                    <a:lnTo>
                      <a:pt x="1054" y="163"/>
                    </a:lnTo>
                    <a:lnTo>
                      <a:pt x="1061" y="168"/>
                    </a:lnTo>
                    <a:lnTo>
                      <a:pt x="1067" y="173"/>
                    </a:lnTo>
                    <a:lnTo>
                      <a:pt x="1075" y="177"/>
                    </a:lnTo>
                    <a:lnTo>
                      <a:pt x="1081" y="181"/>
                    </a:lnTo>
                    <a:lnTo>
                      <a:pt x="1087" y="186"/>
                    </a:lnTo>
                    <a:lnTo>
                      <a:pt x="1093" y="191"/>
                    </a:lnTo>
                    <a:lnTo>
                      <a:pt x="1099" y="195"/>
                    </a:lnTo>
                    <a:lnTo>
                      <a:pt x="1105" y="200"/>
                    </a:lnTo>
                    <a:lnTo>
                      <a:pt x="1111" y="206"/>
                    </a:lnTo>
                    <a:lnTo>
                      <a:pt x="1117" y="211"/>
                    </a:lnTo>
                    <a:lnTo>
                      <a:pt x="1124" y="217"/>
                    </a:lnTo>
                    <a:lnTo>
                      <a:pt x="1129" y="221"/>
                    </a:lnTo>
                    <a:lnTo>
                      <a:pt x="1135" y="227"/>
                    </a:lnTo>
                    <a:lnTo>
                      <a:pt x="1140" y="232"/>
                    </a:lnTo>
                    <a:lnTo>
                      <a:pt x="1146" y="238"/>
                    </a:lnTo>
                    <a:lnTo>
                      <a:pt x="1151" y="242"/>
                    </a:lnTo>
                    <a:lnTo>
                      <a:pt x="1157" y="249"/>
                    </a:lnTo>
                    <a:lnTo>
                      <a:pt x="1163" y="253"/>
                    </a:lnTo>
                    <a:lnTo>
                      <a:pt x="1169" y="261"/>
                    </a:lnTo>
                    <a:lnTo>
                      <a:pt x="1173" y="265"/>
                    </a:lnTo>
                    <a:lnTo>
                      <a:pt x="1178" y="271"/>
                    </a:lnTo>
                    <a:lnTo>
                      <a:pt x="1183" y="277"/>
                    </a:lnTo>
                    <a:lnTo>
                      <a:pt x="1189" y="285"/>
                    </a:lnTo>
                    <a:lnTo>
                      <a:pt x="1194" y="291"/>
                    </a:lnTo>
                    <a:lnTo>
                      <a:pt x="1200" y="297"/>
                    </a:lnTo>
                    <a:lnTo>
                      <a:pt x="1205" y="304"/>
                    </a:lnTo>
                    <a:lnTo>
                      <a:pt x="1211" y="311"/>
                    </a:lnTo>
                    <a:lnTo>
                      <a:pt x="1214" y="318"/>
                    </a:lnTo>
                    <a:lnTo>
                      <a:pt x="1219" y="324"/>
                    </a:lnTo>
                    <a:lnTo>
                      <a:pt x="1223" y="329"/>
                    </a:lnTo>
                    <a:lnTo>
                      <a:pt x="1228" y="337"/>
                    </a:lnTo>
                    <a:lnTo>
                      <a:pt x="1231" y="343"/>
                    </a:lnTo>
                    <a:lnTo>
                      <a:pt x="1236" y="349"/>
                    </a:lnTo>
                    <a:lnTo>
                      <a:pt x="1241" y="356"/>
                    </a:lnTo>
                    <a:lnTo>
                      <a:pt x="1246" y="363"/>
                    </a:lnTo>
                    <a:lnTo>
                      <a:pt x="1249" y="369"/>
                    </a:lnTo>
                    <a:lnTo>
                      <a:pt x="1253" y="376"/>
                    </a:lnTo>
                    <a:lnTo>
                      <a:pt x="1257" y="384"/>
                    </a:lnTo>
                    <a:lnTo>
                      <a:pt x="1260" y="392"/>
                    </a:lnTo>
                    <a:lnTo>
                      <a:pt x="1264" y="398"/>
                    </a:lnTo>
                    <a:lnTo>
                      <a:pt x="1267" y="405"/>
                    </a:lnTo>
                    <a:lnTo>
                      <a:pt x="1271" y="414"/>
                    </a:lnTo>
                    <a:lnTo>
                      <a:pt x="1276" y="420"/>
                    </a:lnTo>
                    <a:lnTo>
                      <a:pt x="1278" y="427"/>
                    </a:lnTo>
                    <a:lnTo>
                      <a:pt x="1281" y="435"/>
                    </a:lnTo>
                    <a:lnTo>
                      <a:pt x="1283" y="441"/>
                    </a:lnTo>
                    <a:lnTo>
                      <a:pt x="1287" y="449"/>
                    </a:lnTo>
                    <a:lnTo>
                      <a:pt x="1289" y="456"/>
                    </a:lnTo>
                    <a:lnTo>
                      <a:pt x="1293" y="464"/>
                    </a:lnTo>
                    <a:lnTo>
                      <a:pt x="1295" y="470"/>
                    </a:lnTo>
                    <a:lnTo>
                      <a:pt x="1299" y="480"/>
                    </a:lnTo>
                    <a:lnTo>
                      <a:pt x="1300" y="487"/>
                    </a:lnTo>
                    <a:lnTo>
                      <a:pt x="1304" y="493"/>
                    </a:lnTo>
                    <a:lnTo>
                      <a:pt x="1305" y="501"/>
                    </a:lnTo>
                    <a:lnTo>
                      <a:pt x="1308" y="509"/>
                    </a:lnTo>
                    <a:lnTo>
                      <a:pt x="1310" y="516"/>
                    </a:lnTo>
                    <a:lnTo>
                      <a:pt x="1312" y="526"/>
                    </a:lnTo>
                    <a:lnTo>
                      <a:pt x="1315" y="533"/>
                    </a:lnTo>
                    <a:lnTo>
                      <a:pt x="1317" y="543"/>
                    </a:lnTo>
                    <a:lnTo>
                      <a:pt x="1318" y="549"/>
                    </a:lnTo>
                    <a:lnTo>
                      <a:pt x="1319" y="556"/>
                    </a:lnTo>
                    <a:lnTo>
                      <a:pt x="1321" y="566"/>
                    </a:lnTo>
                    <a:lnTo>
                      <a:pt x="1323" y="573"/>
                    </a:lnTo>
                    <a:lnTo>
                      <a:pt x="1323" y="581"/>
                    </a:lnTo>
                    <a:lnTo>
                      <a:pt x="1325" y="589"/>
                    </a:lnTo>
                    <a:lnTo>
                      <a:pt x="1325" y="598"/>
                    </a:lnTo>
                    <a:lnTo>
                      <a:pt x="1328" y="605"/>
                    </a:lnTo>
                    <a:lnTo>
                      <a:pt x="1328" y="614"/>
                    </a:lnTo>
                    <a:lnTo>
                      <a:pt x="1329" y="621"/>
                    </a:lnTo>
                    <a:lnTo>
                      <a:pt x="1330" y="631"/>
                    </a:lnTo>
                    <a:lnTo>
                      <a:pt x="1331" y="638"/>
                    </a:lnTo>
                    <a:lnTo>
                      <a:pt x="1331" y="645"/>
                    </a:lnTo>
                    <a:lnTo>
                      <a:pt x="1333" y="655"/>
                    </a:lnTo>
                    <a:lnTo>
                      <a:pt x="1334" y="663"/>
                    </a:lnTo>
                    <a:lnTo>
                      <a:pt x="1335" y="672"/>
                    </a:lnTo>
                    <a:lnTo>
                      <a:pt x="1335" y="678"/>
                    </a:lnTo>
                    <a:lnTo>
                      <a:pt x="1335" y="687"/>
                    </a:lnTo>
                    <a:lnTo>
                      <a:pt x="1335" y="695"/>
                    </a:lnTo>
                    <a:lnTo>
                      <a:pt x="1335" y="704"/>
                    </a:lnTo>
                    <a:lnTo>
                      <a:pt x="1335" y="712"/>
                    </a:lnTo>
                    <a:lnTo>
                      <a:pt x="1335" y="721"/>
                    </a:lnTo>
                    <a:lnTo>
                      <a:pt x="1335" y="728"/>
                    </a:lnTo>
                    <a:lnTo>
                      <a:pt x="1336" y="739"/>
                    </a:lnTo>
                    <a:lnTo>
                      <a:pt x="1335" y="745"/>
                    </a:lnTo>
                    <a:lnTo>
                      <a:pt x="1335" y="756"/>
                    </a:lnTo>
                    <a:lnTo>
                      <a:pt x="1335" y="762"/>
                    </a:lnTo>
                    <a:lnTo>
                      <a:pt x="1335" y="773"/>
                    </a:lnTo>
                    <a:lnTo>
                      <a:pt x="1335" y="781"/>
                    </a:lnTo>
                    <a:lnTo>
                      <a:pt x="1335" y="790"/>
                    </a:lnTo>
                    <a:lnTo>
                      <a:pt x="1335" y="798"/>
                    </a:lnTo>
                    <a:lnTo>
                      <a:pt x="1335" y="808"/>
                    </a:lnTo>
                    <a:lnTo>
                      <a:pt x="1337" y="807"/>
                    </a:lnTo>
                    <a:lnTo>
                      <a:pt x="1343" y="807"/>
                    </a:lnTo>
                    <a:lnTo>
                      <a:pt x="1353" y="804"/>
                    </a:lnTo>
                    <a:lnTo>
                      <a:pt x="1364" y="801"/>
                    </a:lnTo>
                    <a:lnTo>
                      <a:pt x="1374" y="798"/>
                    </a:lnTo>
                    <a:lnTo>
                      <a:pt x="1384" y="796"/>
                    </a:lnTo>
                    <a:lnTo>
                      <a:pt x="1391" y="795"/>
                    </a:lnTo>
                    <a:lnTo>
                      <a:pt x="1394" y="795"/>
                    </a:lnTo>
                    <a:lnTo>
                      <a:pt x="1394" y="7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488"/>
              <p:cNvSpPr>
                <a:spLocks/>
              </p:cNvSpPr>
              <p:nvPr/>
            </p:nvSpPr>
            <p:spPr bwMode="auto">
              <a:xfrm>
                <a:off x="3871987" y="5569942"/>
                <a:ext cx="98425" cy="101600"/>
              </a:xfrm>
              <a:custGeom>
                <a:avLst/>
                <a:gdLst/>
                <a:ahLst/>
                <a:cxnLst>
                  <a:cxn ang="0">
                    <a:pos x="172" y="149"/>
                  </a:cxn>
                  <a:cxn ang="0">
                    <a:pos x="182" y="132"/>
                  </a:cxn>
                  <a:cxn ang="0">
                    <a:pos x="187" y="112"/>
                  </a:cxn>
                  <a:cxn ang="0">
                    <a:pos x="188" y="96"/>
                  </a:cxn>
                  <a:cxn ang="0">
                    <a:pos x="187" y="77"/>
                  </a:cxn>
                  <a:cxn ang="0">
                    <a:pos x="182" y="59"/>
                  </a:cxn>
                  <a:cxn ang="0">
                    <a:pos x="172" y="44"/>
                  </a:cxn>
                  <a:cxn ang="0">
                    <a:pos x="163" y="28"/>
                  </a:cxn>
                  <a:cxn ang="0">
                    <a:pos x="148" y="16"/>
                  </a:cxn>
                  <a:cxn ang="0">
                    <a:pos x="131" y="6"/>
                  </a:cxn>
                  <a:cxn ang="0">
                    <a:pos x="113" y="0"/>
                  </a:cxn>
                  <a:cxn ang="0">
                    <a:pos x="94" y="0"/>
                  </a:cxn>
                  <a:cxn ang="0">
                    <a:pos x="76" y="0"/>
                  </a:cxn>
                  <a:cxn ang="0">
                    <a:pos x="58" y="5"/>
                  </a:cxn>
                  <a:cxn ang="0">
                    <a:pos x="42" y="15"/>
                  </a:cxn>
                  <a:cxn ang="0">
                    <a:pos x="28" y="27"/>
                  </a:cxn>
                  <a:cxn ang="0">
                    <a:pos x="14" y="42"/>
                  </a:cxn>
                  <a:cxn ang="0">
                    <a:pos x="6" y="57"/>
                  </a:cxn>
                  <a:cxn ang="0">
                    <a:pos x="1" y="76"/>
                  </a:cxn>
                  <a:cxn ang="0">
                    <a:pos x="0" y="94"/>
                  </a:cxn>
                  <a:cxn ang="0">
                    <a:pos x="1" y="112"/>
                  </a:cxn>
                  <a:cxn ang="0">
                    <a:pos x="7" y="132"/>
                  </a:cxn>
                  <a:cxn ang="0">
                    <a:pos x="14" y="149"/>
                  </a:cxn>
                  <a:cxn ang="0">
                    <a:pos x="28" y="163"/>
                  </a:cxn>
                  <a:cxn ang="0">
                    <a:pos x="42" y="174"/>
                  </a:cxn>
                  <a:cxn ang="0">
                    <a:pos x="64" y="185"/>
                  </a:cxn>
                  <a:cxn ang="0">
                    <a:pos x="85" y="190"/>
                  </a:cxn>
                  <a:cxn ang="0">
                    <a:pos x="108" y="190"/>
                  </a:cxn>
                  <a:cxn ang="0">
                    <a:pos x="105" y="133"/>
                  </a:cxn>
                  <a:cxn ang="0">
                    <a:pos x="88" y="133"/>
                  </a:cxn>
                  <a:cxn ang="0">
                    <a:pos x="71" y="126"/>
                  </a:cxn>
                  <a:cxn ang="0">
                    <a:pos x="61" y="112"/>
                  </a:cxn>
                  <a:cxn ang="0">
                    <a:pos x="58" y="100"/>
                  </a:cxn>
                  <a:cxn ang="0">
                    <a:pos x="59" y="85"/>
                  </a:cxn>
                  <a:cxn ang="0">
                    <a:pos x="66" y="73"/>
                  </a:cxn>
                  <a:cxn ang="0">
                    <a:pos x="77" y="62"/>
                  </a:cxn>
                  <a:cxn ang="0">
                    <a:pos x="92" y="57"/>
                  </a:cxn>
                  <a:cxn ang="0">
                    <a:pos x="106" y="59"/>
                  </a:cxn>
                  <a:cxn ang="0">
                    <a:pos x="120" y="68"/>
                  </a:cxn>
                  <a:cxn ang="0">
                    <a:pos x="129" y="79"/>
                  </a:cxn>
                  <a:cxn ang="0">
                    <a:pos x="134" y="93"/>
                  </a:cxn>
                  <a:cxn ang="0">
                    <a:pos x="131" y="106"/>
                  </a:cxn>
                  <a:cxn ang="0">
                    <a:pos x="125" y="121"/>
                  </a:cxn>
                  <a:cxn ang="0">
                    <a:pos x="169" y="157"/>
                  </a:cxn>
                </a:cxnLst>
                <a:rect l="0" t="0" r="r" b="b"/>
                <a:pathLst>
                  <a:path w="188" h="191">
                    <a:moveTo>
                      <a:pt x="169" y="157"/>
                    </a:moveTo>
                    <a:lnTo>
                      <a:pt x="172" y="149"/>
                    </a:lnTo>
                    <a:lnTo>
                      <a:pt x="177" y="140"/>
                    </a:lnTo>
                    <a:lnTo>
                      <a:pt x="182" y="132"/>
                    </a:lnTo>
                    <a:lnTo>
                      <a:pt x="184" y="123"/>
                    </a:lnTo>
                    <a:lnTo>
                      <a:pt x="187" y="112"/>
                    </a:lnTo>
                    <a:lnTo>
                      <a:pt x="188" y="105"/>
                    </a:lnTo>
                    <a:lnTo>
                      <a:pt x="188" y="96"/>
                    </a:lnTo>
                    <a:lnTo>
                      <a:pt x="188" y="87"/>
                    </a:lnTo>
                    <a:lnTo>
                      <a:pt x="187" y="77"/>
                    </a:lnTo>
                    <a:lnTo>
                      <a:pt x="184" y="68"/>
                    </a:lnTo>
                    <a:lnTo>
                      <a:pt x="182" y="59"/>
                    </a:lnTo>
                    <a:lnTo>
                      <a:pt x="178" y="51"/>
                    </a:lnTo>
                    <a:lnTo>
                      <a:pt x="172" y="44"/>
                    </a:lnTo>
                    <a:lnTo>
                      <a:pt x="169" y="36"/>
                    </a:lnTo>
                    <a:lnTo>
                      <a:pt x="163" y="28"/>
                    </a:lnTo>
                    <a:lnTo>
                      <a:pt x="155" y="22"/>
                    </a:lnTo>
                    <a:lnTo>
                      <a:pt x="148" y="16"/>
                    </a:lnTo>
                    <a:lnTo>
                      <a:pt x="140" y="11"/>
                    </a:lnTo>
                    <a:lnTo>
                      <a:pt x="131" y="6"/>
                    </a:lnTo>
                    <a:lnTo>
                      <a:pt x="123" y="5"/>
                    </a:lnTo>
                    <a:lnTo>
                      <a:pt x="113" y="0"/>
                    </a:lnTo>
                    <a:lnTo>
                      <a:pt x="104" y="0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6" y="0"/>
                    </a:lnTo>
                    <a:lnTo>
                      <a:pt x="67" y="4"/>
                    </a:lnTo>
                    <a:lnTo>
                      <a:pt x="58" y="5"/>
                    </a:lnTo>
                    <a:lnTo>
                      <a:pt x="51" y="11"/>
                    </a:lnTo>
                    <a:lnTo>
                      <a:pt x="42" y="15"/>
                    </a:lnTo>
                    <a:lnTo>
                      <a:pt x="35" y="21"/>
                    </a:lnTo>
                    <a:lnTo>
                      <a:pt x="28" y="27"/>
                    </a:lnTo>
                    <a:lnTo>
                      <a:pt x="22" y="34"/>
                    </a:lnTo>
                    <a:lnTo>
                      <a:pt x="14" y="42"/>
                    </a:lnTo>
                    <a:lnTo>
                      <a:pt x="11" y="50"/>
                    </a:lnTo>
                    <a:lnTo>
                      <a:pt x="6" y="57"/>
                    </a:lnTo>
                    <a:lnTo>
                      <a:pt x="3" y="68"/>
                    </a:lnTo>
                    <a:lnTo>
                      <a:pt x="1" y="76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1" y="105"/>
                    </a:lnTo>
                    <a:lnTo>
                      <a:pt x="1" y="112"/>
                    </a:lnTo>
                    <a:lnTo>
                      <a:pt x="3" y="123"/>
                    </a:lnTo>
                    <a:lnTo>
                      <a:pt x="7" y="132"/>
                    </a:lnTo>
                    <a:lnTo>
                      <a:pt x="11" y="140"/>
                    </a:lnTo>
                    <a:lnTo>
                      <a:pt x="14" y="149"/>
                    </a:lnTo>
                    <a:lnTo>
                      <a:pt x="20" y="156"/>
                    </a:lnTo>
                    <a:lnTo>
                      <a:pt x="28" y="163"/>
                    </a:lnTo>
                    <a:lnTo>
                      <a:pt x="35" y="170"/>
                    </a:lnTo>
                    <a:lnTo>
                      <a:pt x="42" y="174"/>
                    </a:lnTo>
                    <a:lnTo>
                      <a:pt x="53" y="181"/>
                    </a:lnTo>
                    <a:lnTo>
                      <a:pt x="64" y="185"/>
                    </a:lnTo>
                    <a:lnTo>
                      <a:pt x="75" y="188"/>
                    </a:lnTo>
                    <a:lnTo>
                      <a:pt x="85" y="190"/>
                    </a:lnTo>
                    <a:lnTo>
                      <a:pt x="98" y="191"/>
                    </a:lnTo>
                    <a:lnTo>
                      <a:pt x="108" y="190"/>
                    </a:lnTo>
                    <a:lnTo>
                      <a:pt x="119" y="188"/>
                    </a:lnTo>
                    <a:lnTo>
                      <a:pt x="105" y="133"/>
                    </a:lnTo>
                    <a:lnTo>
                      <a:pt x="96" y="133"/>
                    </a:lnTo>
                    <a:lnTo>
                      <a:pt x="88" y="133"/>
                    </a:lnTo>
                    <a:lnTo>
                      <a:pt x="77" y="129"/>
                    </a:lnTo>
                    <a:lnTo>
                      <a:pt x="71" y="126"/>
                    </a:lnTo>
                    <a:lnTo>
                      <a:pt x="65" y="120"/>
                    </a:lnTo>
                    <a:lnTo>
                      <a:pt x="61" y="112"/>
                    </a:lnTo>
                    <a:lnTo>
                      <a:pt x="58" y="106"/>
                    </a:lnTo>
                    <a:lnTo>
                      <a:pt x="58" y="100"/>
                    </a:lnTo>
                    <a:lnTo>
                      <a:pt x="57" y="92"/>
                    </a:lnTo>
                    <a:lnTo>
                      <a:pt x="59" y="85"/>
                    </a:lnTo>
                    <a:lnTo>
                      <a:pt x="61" y="77"/>
                    </a:lnTo>
                    <a:lnTo>
                      <a:pt x="66" y="73"/>
                    </a:lnTo>
                    <a:lnTo>
                      <a:pt x="70" y="65"/>
                    </a:lnTo>
                    <a:lnTo>
                      <a:pt x="77" y="62"/>
                    </a:lnTo>
                    <a:lnTo>
                      <a:pt x="84" y="57"/>
                    </a:lnTo>
                    <a:lnTo>
                      <a:pt x="92" y="57"/>
                    </a:lnTo>
                    <a:lnTo>
                      <a:pt x="99" y="57"/>
                    </a:lnTo>
                    <a:lnTo>
                      <a:pt x="106" y="59"/>
                    </a:lnTo>
                    <a:lnTo>
                      <a:pt x="113" y="62"/>
                    </a:lnTo>
                    <a:lnTo>
                      <a:pt x="120" y="68"/>
                    </a:lnTo>
                    <a:lnTo>
                      <a:pt x="124" y="71"/>
                    </a:lnTo>
                    <a:lnTo>
                      <a:pt x="129" y="79"/>
                    </a:lnTo>
                    <a:lnTo>
                      <a:pt x="131" y="85"/>
                    </a:lnTo>
                    <a:lnTo>
                      <a:pt x="134" y="93"/>
                    </a:lnTo>
                    <a:lnTo>
                      <a:pt x="131" y="99"/>
                    </a:lnTo>
                    <a:lnTo>
                      <a:pt x="131" y="106"/>
                    </a:lnTo>
                    <a:lnTo>
                      <a:pt x="128" y="112"/>
                    </a:lnTo>
                    <a:lnTo>
                      <a:pt x="125" y="121"/>
                    </a:lnTo>
                    <a:lnTo>
                      <a:pt x="169" y="157"/>
                    </a:lnTo>
                    <a:lnTo>
                      <a:pt x="169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489"/>
              <p:cNvSpPr>
                <a:spLocks/>
              </p:cNvSpPr>
              <p:nvPr/>
            </p:nvSpPr>
            <p:spPr bwMode="auto">
              <a:xfrm>
                <a:off x="3986287" y="5457230"/>
                <a:ext cx="200025" cy="200025"/>
              </a:xfrm>
              <a:custGeom>
                <a:avLst/>
                <a:gdLst/>
                <a:ahLst/>
                <a:cxnLst>
                  <a:cxn ang="0">
                    <a:pos x="288" y="346"/>
                  </a:cxn>
                  <a:cxn ang="0">
                    <a:pos x="317" y="324"/>
                  </a:cxn>
                  <a:cxn ang="0">
                    <a:pos x="340" y="297"/>
                  </a:cxn>
                  <a:cxn ang="0">
                    <a:pos x="359" y="265"/>
                  </a:cxn>
                  <a:cxn ang="0">
                    <a:pos x="372" y="229"/>
                  </a:cxn>
                  <a:cxn ang="0">
                    <a:pos x="375" y="193"/>
                  </a:cxn>
                  <a:cxn ang="0">
                    <a:pos x="373" y="156"/>
                  </a:cxn>
                  <a:cxn ang="0">
                    <a:pos x="363" y="121"/>
                  </a:cxn>
                  <a:cxn ang="0">
                    <a:pos x="347" y="88"/>
                  </a:cxn>
                  <a:cxn ang="0">
                    <a:pos x="325" y="59"/>
                  </a:cxn>
                  <a:cxn ang="0">
                    <a:pos x="297" y="33"/>
                  </a:cxn>
                  <a:cxn ang="0">
                    <a:pos x="264" y="16"/>
                  </a:cxn>
                  <a:cxn ang="0">
                    <a:pos x="229" y="4"/>
                  </a:cxn>
                  <a:cxn ang="0">
                    <a:pos x="193" y="0"/>
                  </a:cxn>
                  <a:cxn ang="0">
                    <a:pos x="157" y="1"/>
                  </a:cxn>
                  <a:cxn ang="0">
                    <a:pos x="121" y="12"/>
                  </a:cxn>
                  <a:cxn ang="0">
                    <a:pos x="87" y="29"/>
                  </a:cxn>
                  <a:cxn ang="0">
                    <a:pos x="58" y="52"/>
                  </a:cxn>
                  <a:cxn ang="0">
                    <a:pos x="33" y="80"/>
                  </a:cxn>
                  <a:cxn ang="0">
                    <a:pos x="16" y="111"/>
                  </a:cxn>
                  <a:cxn ang="0">
                    <a:pos x="4" y="146"/>
                  </a:cxn>
                  <a:cxn ang="0">
                    <a:pos x="0" y="183"/>
                  </a:cxn>
                  <a:cxn ang="0">
                    <a:pos x="3" y="218"/>
                  </a:cxn>
                  <a:cxn ang="0">
                    <a:pos x="13" y="257"/>
                  </a:cxn>
                  <a:cxn ang="0">
                    <a:pos x="28" y="285"/>
                  </a:cxn>
                  <a:cxn ang="0">
                    <a:pos x="46" y="310"/>
                  </a:cxn>
                  <a:cxn ang="0">
                    <a:pos x="68" y="329"/>
                  </a:cxn>
                  <a:cxn ang="0">
                    <a:pos x="95" y="350"/>
                  </a:cxn>
                  <a:cxn ang="0">
                    <a:pos x="123" y="363"/>
                  </a:cxn>
                  <a:cxn ang="0">
                    <a:pos x="153" y="371"/>
                  </a:cxn>
                  <a:cxn ang="0">
                    <a:pos x="185" y="375"/>
                  </a:cxn>
                  <a:cxn ang="0">
                    <a:pos x="216" y="375"/>
                  </a:cxn>
                  <a:cxn ang="0">
                    <a:pos x="195" y="316"/>
                  </a:cxn>
                  <a:cxn ang="0">
                    <a:pos x="165" y="312"/>
                  </a:cxn>
                  <a:cxn ang="0">
                    <a:pos x="132" y="302"/>
                  </a:cxn>
                  <a:cxn ang="0">
                    <a:pos x="99" y="283"/>
                  </a:cxn>
                  <a:cxn ang="0">
                    <a:pos x="79" y="257"/>
                  </a:cxn>
                  <a:cxn ang="0">
                    <a:pos x="63" y="229"/>
                  </a:cxn>
                  <a:cxn ang="0">
                    <a:pos x="57" y="193"/>
                  </a:cxn>
                  <a:cxn ang="0">
                    <a:pos x="65" y="144"/>
                  </a:cxn>
                  <a:cxn ang="0">
                    <a:pos x="93" y="100"/>
                  </a:cxn>
                  <a:cxn ang="0">
                    <a:pos x="136" y="71"/>
                  </a:cxn>
                  <a:cxn ang="0">
                    <a:pos x="186" y="59"/>
                  </a:cxn>
                  <a:cxn ang="0">
                    <a:pos x="236" y="68"/>
                  </a:cxn>
                  <a:cxn ang="0">
                    <a:pos x="279" y="94"/>
                  </a:cxn>
                  <a:cxn ang="0">
                    <a:pos x="302" y="123"/>
                  </a:cxn>
                  <a:cxn ang="0">
                    <a:pos x="316" y="160"/>
                  </a:cxn>
                  <a:cxn ang="0">
                    <a:pos x="317" y="211"/>
                  </a:cxn>
                  <a:cxn ang="0">
                    <a:pos x="298" y="259"/>
                  </a:cxn>
                  <a:cxn ang="0">
                    <a:pos x="264" y="295"/>
                  </a:cxn>
                  <a:cxn ang="0">
                    <a:pos x="265" y="362"/>
                  </a:cxn>
                </a:cxnLst>
                <a:rect l="0" t="0" r="r" b="b"/>
                <a:pathLst>
                  <a:path w="376" h="376">
                    <a:moveTo>
                      <a:pt x="265" y="362"/>
                    </a:moveTo>
                    <a:lnTo>
                      <a:pt x="273" y="357"/>
                    </a:lnTo>
                    <a:lnTo>
                      <a:pt x="281" y="352"/>
                    </a:lnTo>
                    <a:lnTo>
                      <a:pt x="288" y="346"/>
                    </a:lnTo>
                    <a:lnTo>
                      <a:pt x="297" y="341"/>
                    </a:lnTo>
                    <a:lnTo>
                      <a:pt x="303" y="335"/>
                    </a:lnTo>
                    <a:lnTo>
                      <a:pt x="310" y="329"/>
                    </a:lnTo>
                    <a:lnTo>
                      <a:pt x="317" y="324"/>
                    </a:lnTo>
                    <a:lnTo>
                      <a:pt x="325" y="318"/>
                    </a:lnTo>
                    <a:lnTo>
                      <a:pt x="329" y="312"/>
                    </a:lnTo>
                    <a:lnTo>
                      <a:pt x="335" y="305"/>
                    </a:lnTo>
                    <a:lnTo>
                      <a:pt x="340" y="297"/>
                    </a:lnTo>
                    <a:lnTo>
                      <a:pt x="346" y="291"/>
                    </a:lnTo>
                    <a:lnTo>
                      <a:pt x="351" y="282"/>
                    </a:lnTo>
                    <a:lnTo>
                      <a:pt x="356" y="274"/>
                    </a:lnTo>
                    <a:lnTo>
                      <a:pt x="359" y="265"/>
                    </a:lnTo>
                    <a:lnTo>
                      <a:pt x="364" y="257"/>
                    </a:lnTo>
                    <a:lnTo>
                      <a:pt x="367" y="248"/>
                    </a:lnTo>
                    <a:lnTo>
                      <a:pt x="369" y="239"/>
                    </a:lnTo>
                    <a:lnTo>
                      <a:pt x="372" y="229"/>
                    </a:lnTo>
                    <a:lnTo>
                      <a:pt x="374" y="221"/>
                    </a:lnTo>
                    <a:lnTo>
                      <a:pt x="374" y="211"/>
                    </a:lnTo>
                    <a:lnTo>
                      <a:pt x="375" y="201"/>
                    </a:lnTo>
                    <a:lnTo>
                      <a:pt x="375" y="193"/>
                    </a:lnTo>
                    <a:lnTo>
                      <a:pt x="376" y="183"/>
                    </a:lnTo>
                    <a:lnTo>
                      <a:pt x="375" y="174"/>
                    </a:lnTo>
                    <a:lnTo>
                      <a:pt x="374" y="166"/>
                    </a:lnTo>
                    <a:lnTo>
                      <a:pt x="373" y="156"/>
                    </a:lnTo>
                    <a:lnTo>
                      <a:pt x="372" y="148"/>
                    </a:lnTo>
                    <a:lnTo>
                      <a:pt x="369" y="139"/>
                    </a:lnTo>
                    <a:lnTo>
                      <a:pt x="367" y="129"/>
                    </a:lnTo>
                    <a:lnTo>
                      <a:pt x="363" y="121"/>
                    </a:lnTo>
                    <a:lnTo>
                      <a:pt x="361" y="112"/>
                    </a:lnTo>
                    <a:lnTo>
                      <a:pt x="356" y="104"/>
                    </a:lnTo>
                    <a:lnTo>
                      <a:pt x="352" y="94"/>
                    </a:lnTo>
                    <a:lnTo>
                      <a:pt x="347" y="88"/>
                    </a:lnTo>
                    <a:lnTo>
                      <a:pt x="343" y="80"/>
                    </a:lnTo>
                    <a:lnTo>
                      <a:pt x="337" y="71"/>
                    </a:lnTo>
                    <a:lnTo>
                      <a:pt x="331" y="65"/>
                    </a:lnTo>
                    <a:lnTo>
                      <a:pt x="325" y="59"/>
                    </a:lnTo>
                    <a:lnTo>
                      <a:pt x="318" y="52"/>
                    </a:lnTo>
                    <a:lnTo>
                      <a:pt x="311" y="45"/>
                    </a:lnTo>
                    <a:lnTo>
                      <a:pt x="304" y="39"/>
                    </a:lnTo>
                    <a:lnTo>
                      <a:pt x="297" y="33"/>
                    </a:lnTo>
                    <a:lnTo>
                      <a:pt x="290" y="29"/>
                    </a:lnTo>
                    <a:lnTo>
                      <a:pt x="281" y="24"/>
                    </a:lnTo>
                    <a:lnTo>
                      <a:pt x="273" y="21"/>
                    </a:lnTo>
                    <a:lnTo>
                      <a:pt x="264" y="16"/>
                    </a:lnTo>
                    <a:lnTo>
                      <a:pt x="257" y="15"/>
                    </a:lnTo>
                    <a:lnTo>
                      <a:pt x="247" y="10"/>
                    </a:lnTo>
                    <a:lnTo>
                      <a:pt x="239" y="6"/>
                    </a:lnTo>
                    <a:lnTo>
                      <a:pt x="229" y="4"/>
                    </a:lnTo>
                    <a:lnTo>
                      <a:pt x="221" y="4"/>
                    </a:lnTo>
                    <a:lnTo>
                      <a:pt x="211" y="0"/>
                    </a:lnTo>
                    <a:lnTo>
                      <a:pt x="203" y="0"/>
                    </a:lnTo>
                    <a:lnTo>
                      <a:pt x="193" y="0"/>
                    </a:lnTo>
                    <a:lnTo>
                      <a:pt x="185" y="0"/>
                    </a:lnTo>
                    <a:lnTo>
                      <a:pt x="175" y="0"/>
                    </a:lnTo>
                    <a:lnTo>
                      <a:pt x="167" y="0"/>
                    </a:lnTo>
                    <a:lnTo>
                      <a:pt x="157" y="1"/>
                    </a:lnTo>
                    <a:lnTo>
                      <a:pt x="148" y="5"/>
                    </a:lnTo>
                    <a:lnTo>
                      <a:pt x="139" y="6"/>
                    </a:lnTo>
                    <a:lnTo>
                      <a:pt x="130" y="10"/>
                    </a:lnTo>
                    <a:lnTo>
                      <a:pt x="121" y="12"/>
                    </a:lnTo>
                    <a:lnTo>
                      <a:pt x="113" y="17"/>
                    </a:lnTo>
                    <a:lnTo>
                      <a:pt x="104" y="21"/>
                    </a:lnTo>
                    <a:lnTo>
                      <a:pt x="95" y="24"/>
                    </a:lnTo>
                    <a:lnTo>
                      <a:pt x="87" y="29"/>
                    </a:lnTo>
                    <a:lnTo>
                      <a:pt x="80" y="34"/>
                    </a:lnTo>
                    <a:lnTo>
                      <a:pt x="71" y="39"/>
                    </a:lnTo>
                    <a:lnTo>
                      <a:pt x="64" y="45"/>
                    </a:lnTo>
                    <a:lnTo>
                      <a:pt x="58" y="52"/>
                    </a:lnTo>
                    <a:lnTo>
                      <a:pt x="52" y="60"/>
                    </a:lnTo>
                    <a:lnTo>
                      <a:pt x="45" y="66"/>
                    </a:lnTo>
                    <a:lnTo>
                      <a:pt x="39" y="72"/>
                    </a:lnTo>
                    <a:lnTo>
                      <a:pt x="33" y="80"/>
                    </a:lnTo>
                    <a:lnTo>
                      <a:pt x="29" y="88"/>
                    </a:lnTo>
                    <a:lnTo>
                      <a:pt x="24" y="95"/>
                    </a:lnTo>
                    <a:lnTo>
                      <a:pt x="19" y="104"/>
                    </a:lnTo>
                    <a:lnTo>
                      <a:pt x="16" y="111"/>
                    </a:lnTo>
                    <a:lnTo>
                      <a:pt x="13" y="122"/>
                    </a:lnTo>
                    <a:lnTo>
                      <a:pt x="10" y="128"/>
                    </a:lnTo>
                    <a:lnTo>
                      <a:pt x="6" y="139"/>
                    </a:lnTo>
                    <a:lnTo>
                      <a:pt x="4" y="146"/>
                    </a:lnTo>
                    <a:lnTo>
                      <a:pt x="4" y="156"/>
                    </a:lnTo>
                    <a:lnTo>
                      <a:pt x="1" y="165"/>
                    </a:lnTo>
                    <a:lnTo>
                      <a:pt x="0" y="174"/>
                    </a:lnTo>
                    <a:lnTo>
                      <a:pt x="0" y="183"/>
                    </a:lnTo>
                    <a:lnTo>
                      <a:pt x="1" y="193"/>
                    </a:lnTo>
                    <a:lnTo>
                      <a:pt x="1" y="200"/>
                    </a:lnTo>
                    <a:lnTo>
                      <a:pt x="1" y="211"/>
                    </a:lnTo>
                    <a:lnTo>
                      <a:pt x="3" y="218"/>
                    </a:lnTo>
                    <a:lnTo>
                      <a:pt x="5" y="229"/>
                    </a:lnTo>
                    <a:lnTo>
                      <a:pt x="7" y="238"/>
                    </a:lnTo>
                    <a:lnTo>
                      <a:pt x="10" y="246"/>
                    </a:lnTo>
                    <a:lnTo>
                      <a:pt x="13" y="257"/>
                    </a:lnTo>
                    <a:lnTo>
                      <a:pt x="18" y="267"/>
                    </a:lnTo>
                    <a:lnTo>
                      <a:pt x="21" y="273"/>
                    </a:lnTo>
                    <a:lnTo>
                      <a:pt x="24" y="279"/>
                    </a:lnTo>
                    <a:lnTo>
                      <a:pt x="28" y="285"/>
                    </a:lnTo>
                    <a:lnTo>
                      <a:pt x="31" y="291"/>
                    </a:lnTo>
                    <a:lnTo>
                      <a:pt x="35" y="297"/>
                    </a:lnTo>
                    <a:lnTo>
                      <a:pt x="41" y="304"/>
                    </a:lnTo>
                    <a:lnTo>
                      <a:pt x="46" y="310"/>
                    </a:lnTo>
                    <a:lnTo>
                      <a:pt x="52" y="316"/>
                    </a:lnTo>
                    <a:lnTo>
                      <a:pt x="57" y="321"/>
                    </a:lnTo>
                    <a:lnTo>
                      <a:pt x="63" y="324"/>
                    </a:lnTo>
                    <a:lnTo>
                      <a:pt x="68" y="329"/>
                    </a:lnTo>
                    <a:lnTo>
                      <a:pt x="75" y="335"/>
                    </a:lnTo>
                    <a:lnTo>
                      <a:pt x="81" y="340"/>
                    </a:lnTo>
                    <a:lnTo>
                      <a:pt x="88" y="345"/>
                    </a:lnTo>
                    <a:lnTo>
                      <a:pt x="95" y="350"/>
                    </a:lnTo>
                    <a:lnTo>
                      <a:pt x="103" y="355"/>
                    </a:lnTo>
                    <a:lnTo>
                      <a:pt x="109" y="357"/>
                    </a:lnTo>
                    <a:lnTo>
                      <a:pt x="116" y="361"/>
                    </a:lnTo>
                    <a:lnTo>
                      <a:pt x="123" y="363"/>
                    </a:lnTo>
                    <a:lnTo>
                      <a:pt x="130" y="365"/>
                    </a:lnTo>
                    <a:lnTo>
                      <a:pt x="138" y="367"/>
                    </a:lnTo>
                    <a:lnTo>
                      <a:pt x="146" y="369"/>
                    </a:lnTo>
                    <a:lnTo>
                      <a:pt x="153" y="371"/>
                    </a:lnTo>
                    <a:lnTo>
                      <a:pt x="162" y="374"/>
                    </a:lnTo>
                    <a:lnTo>
                      <a:pt x="169" y="374"/>
                    </a:lnTo>
                    <a:lnTo>
                      <a:pt x="176" y="375"/>
                    </a:lnTo>
                    <a:lnTo>
                      <a:pt x="185" y="375"/>
                    </a:lnTo>
                    <a:lnTo>
                      <a:pt x="193" y="376"/>
                    </a:lnTo>
                    <a:lnTo>
                      <a:pt x="200" y="376"/>
                    </a:lnTo>
                    <a:lnTo>
                      <a:pt x="208" y="376"/>
                    </a:lnTo>
                    <a:lnTo>
                      <a:pt x="216" y="375"/>
                    </a:lnTo>
                    <a:lnTo>
                      <a:pt x="224" y="375"/>
                    </a:lnTo>
                    <a:lnTo>
                      <a:pt x="214" y="318"/>
                    </a:lnTo>
                    <a:lnTo>
                      <a:pt x="204" y="317"/>
                    </a:lnTo>
                    <a:lnTo>
                      <a:pt x="195" y="316"/>
                    </a:lnTo>
                    <a:lnTo>
                      <a:pt x="187" y="314"/>
                    </a:lnTo>
                    <a:lnTo>
                      <a:pt x="180" y="314"/>
                    </a:lnTo>
                    <a:lnTo>
                      <a:pt x="173" y="312"/>
                    </a:lnTo>
                    <a:lnTo>
                      <a:pt x="165" y="312"/>
                    </a:lnTo>
                    <a:lnTo>
                      <a:pt x="158" y="311"/>
                    </a:lnTo>
                    <a:lnTo>
                      <a:pt x="153" y="310"/>
                    </a:lnTo>
                    <a:lnTo>
                      <a:pt x="141" y="306"/>
                    </a:lnTo>
                    <a:lnTo>
                      <a:pt x="132" y="302"/>
                    </a:lnTo>
                    <a:lnTo>
                      <a:pt x="122" y="299"/>
                    </a:lnTo>
                    <a:lnTo>
                      <a:pt x="115" y="295"/>
                    </a:lnTo>
                    <a:lnTo>
                      <a:pt x="106" y="289"/>
                    </a:lnTo>
                    <a:lnTo>
                      <a:pt x="99" y="283"/>
                    </a:lnTo>
                    <a:lnTo>
                      <a:pt x="93" y="277"/>
                    </a:lnTo>
                    <a:lnTo>
                      <a:pt x="88" y="273"/>
                    </a:lnTo>
                    <a:lnTo>
                      <a:pt x="83" y="265"/>
                    </a:lnTo>
                    <a:lnTo>
                      <a:pt x="79" y="257"/>
                    </a:lnTo>
                    <a:lnTo>
                      <a:pt x="74" y="251"/>
                    </a:lnTo>
                    <a:lnTo>
                      <a:pt x="70" y="244"/>
                    </a:lnTo>
                    <a:lnTo>
                      <a:pt x="66" y="235"/>
                    </a:lnTo>
                    <a:lnTo>
                      <a:pt x="63" y="229"/>
                    </a:lnTo>
                    <a:lnTo>
                      <a:pt x="60" y="223"/>
                    </a:lnTo>
                    <a:lnTo>
                      <a:pt x="59" y="217"/>
                    </a:lnTo>
                    <a:lnTo>
                      <a:pt x="57" y="205"/>
                    </a:lnTo>
                    <a:lnTo>
                      <a:pt x="57" y="193"/>
                    </a:lnTo>
                    <a:lnTo>
                      <a:pt x="56" y="179"/>
                    </a:lnTo>
                    <a:lnTo>
                      <a:pt x="58" y="166"/>
                    </a:lnTo>
                    <a:lnTo>
                      <a:pt x="60" y="154"/>
                    </a:lnTo>
                    <a:lnTo>
                      <a:pt x="65" y="144"/>
                    </a:lnTo>
                    <a:lnTo>
                      <a:pt x="69" y="132"/>
                    </a:lnTo>
                    <a:lnTo>
                      <a:pt x="76" y="121"/>
                    </a:lnTo>
                    <a:lnTo>
                      <a:pt x="83" y="110"/>
                    </a:lnTo>
                    <a:lnTo>
                      <a:pt x="93" y="100"/>
                    </a:lnTo>
                    <a:lnTo>
                      <a:pt x="101" y="89"/>
                    </a:lnTo>
                    <a:lnTo>
                      <a:pt x="112" y="83"/>
                    </a:lnTo>
                    <a:lnTo>
                      <a:pt x="123" y="76"/>
                    </a:lnTo>
                    <a:lnTo>
                      <a:pt x="136" y="71"/>
                    </a:lnTo>
                    <a:lnTo>
                      <a:pt x="147" y="65"/>
                    </a:lnTo>
                    <a:lnTo>
                      <a:pt x="161" y="60"/>
                    </a:lnTo>
                    <a:lnTo>
                      <a:pt x="173" y="59"/>
                    </a:lnTo>
                    <a:lnTo>
                      <a:pt x="186" y="59"/>
                    </a:lnTo>
                    <a:lnTo>
                      <a:pt x="198" y="59"/>
                    </a:lnTo>
                    <a:lnTo>
                      <a:pt x="211" y="60"/>
                    </a:lnTo>
                    <a:lnTo>
                      <a:pt x="223" y="63"/>
                    </a:lnTo>
                    <a:lnTo>
                      <a:pt x="236" y="68"/>
                    </a:lnTo>
                    <a:lnTo>
                      <a:pt x="247" y="71"/>
                    </a:lnTo>
                    <a:lnTo>
                      <a:pt x="258" y="78"/>
                    </a:lnTo>
                    <a:lnTo>
                      <a:pt x="268" y="84"/>
                    </a:lnTo>
                    <a:lnTo>
                      <a:pt x="279" y="94"/>
                    </a:lnTo>
                    <a:lnTo>
                      <a:pt x="287" y="101"/>
                    </a:lnTo>
                    <a:lnTo>
                      <a:pt x="296" y="112"/>
                    </a:lnTo>
                    <a:lnTo>
                      <a:pt x="298" y="117"/>
                    </a:lnTo>
                    <a:lnTo>
                      <a:pt x="302" y="123"/>
                    </a:lnTo>
                    <a:lnTo>
                      <a:pt x="305" y="129"/>
                    </a:lnTo>
                    <a:lnTo>
                      <a:pt x="309" y="138"/>
                    </a:lnTo>
                    <a:lnTo>
                      <a:pt x="312" y="148"/>
                    </a:lnTo>
                    <a:lnTo>
                      <a:pt x="316" y="160"/>
                    </a:lnTo>
                    <a:lnTo>
                      <a:pt x="318" y="173"/>
                    </a:lnTo>
                    <a:lnTo>
                      <a:pt x="320" y="185"/>
                    </a:lnTo>
                    <a:lnTo>
                      <a:pt x="318" y="197"/>
                    </a:lnTo>
                    <a:lnTo>
                      <a:pt x="317" y="211"/>
                    </a:lnTo>
                    <a:lnTo>
                      <a:pt x="314" y="223"/>
                    </a:lnTo>
                    <a:lnTo>
                      <a:pt x="311" y="235"/>
                    </a:lnTo>
                    <a:lnTo>
                      <a:pt x="304" y="246"/>
                    </a:lnTo>
                    <a:lnTo>
                      <a:pt x="298" y="259"/>
                    </a:lnTo>
                    <a:lnTo>
                      <a:pt x="291" y="268"/>
                    </a:lnTo>
                    <a:lnTo>
                      <a:pt x="284" y="280"/>
                    </a:lnTo>
                    <a:lnTo>
                      <a:pt x="274" y="286"/>
                    </a:lnTo>
                    <a:lnTo>
                      <a:pt x="264" y="295"/>
                    </a:lnTo>
                    <a:lnTo>
                      <a:pt x="253" y="302"/>
                    </a:lnTo>
                    <a:lnTo>
                      <a:pt x="243" y="308"/>
                    </a:lnTo>
                    <a:lnTo>
                      <a:pt x="265" y="362"/>
                    </a:lnTo>
                    <a:lnTo>
                      <a:pt x="265" y="3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490"/>
              <p:cNvSpPr>
                <a:spLocks/>
              </p:cNvSpPr>
              <p:nvPr/>
            </p:nvSpPr>
            <p:spPr bwMode="auto">
              <a:xfrm>
                <a:off x="4187900" y="5828705"/>
                <a:ext cx="115888" cy="114300"/>
              </a:xfrm>
              <a:custGeom>
                <a:avLst/>
                <a:gdLst/>
                <a:ahLst/>
                <a:cxnLst>
                  <a:cxn ang="0">
                    <a:pos x="209" y="149"/>
                  </a:cxn>
                  <a:cxn ang="0">
                    <a:pos x="215" y="127"/>
                  </a:cxn>
                  <a:cxn ang="0">
                    <a:pos x="217" y="107"/>
                  </a:cxn>
                  <a:cxn ang="0">
                    <a:pos x="215" y="86"/>
                  </a:cxn>
                  <a:cxn ang="0">
                    <a:pos x="209" y="66"/>
                  </a:cxn>
                  <a:cxn ang="0">
                    <a:pos x="199" y="47"/>
                  </a:cxn>
                  <a:cxn ang="0">
                    <a:pos x="186" y="31"/>
                  </a:cxn>
                  <a:cxn ang="0">
                    <a:pos x="170" y="18"/>
                  </a:cxn>
                  <a:cxn ang="0">
                    <a:pos x="151" y="7"/>
                  </a:cxn>
                  <a:cxn ang="0">
                    <a:pos x="129" y="1"/>
                  </a:cxn>
                  <a:cxn ang="0">
                    <a:pos x="109" y="0"/>
                  </a:cxn>
                  <a:cxn ang="0">
                    <a:pos x="88" y="2"/>
                  </a:cxn>
                  <a:cxn ang="0">
                    <a:pos x="68" y="8"/>
                  </a:cxn>
                  <a:cxn ang="0">
                    <a:pos x="48" y="17"/>
                  </a:cxn>
                  <a:cxn ang="0">
                    <a:pos x="33" y="31"/>
                  </a:cxn>
                  <a:cxn ang="0">
                    <a:pos x="18" y="47"/>
                  </a:cxn>
                  <a:cxn ang="0">
                    <a:pos x="9" y="66"/>
                  </a:cxn>
                  <a:cxn ang="0">
                    <a:pos x="3" y="86"/>
                  </a:cxn>
                  <a:cxn ang="0">
                    <a:pos x="0" y="107"/>
                  </a:cxn>
                  <a:cxn ang="0">
                    <a:pos x="3" y="129"/>
                  </a:cxn>
                  <a:cxn ang="0">
                    <a:pos x="9" y="149"/>
                  </a:cxn>
                  <a:cxn ang="0">
                    <a:pos x="18" y="167"/>
                  </a:cxn>
                  <a:cxn ang="0">
                    <a:pos x="32" y="184"/>
                  </a:cxn>
                  <a:cxn ang="0">
                    <a:pos x="48" y="197"/>
                  </a:cxn>
                  <a:cxn ang="0">
                    <a:pos x="68" y="207"/>
                  </a:cxn>
                  <a:cxn ang="0">
                    <a:pos x="89" y="213"/>
                  </a:cxn>
                  <a:cxn ang="0">
                    <a:pos x="112" y="214"/>
                  </a:cxn>
                  <a:cxn ang="0">
                    <a:pos x="135" y="213"/>
                  </a:cxn>
                  <a:cxn ang="0">
                    <a:pos x="128" y="156"/>
                  </a:cxn>
                  <a:cxn ang="0">
                    <a:pos x="106" y="158"/>
                  </a:cxn>
                  <a:cxn ang="0">
                    <a:pos x="86" y="154"/>
                  </a:cxn>
                  <a:cxn ang="0">
                    <a:pos x="70" y="140"/>
                  </a:cxn>
                  <a:cxn ang="0">
                    <a:pos x="62" y="123"/>
                  </a:cxn>
                  <a:cxn ang="0">
                    <a:pos x="59" y="103"/>
                  </a:cxn>
                  <a:cxn ang="0">
                    <a:pos x="65" y="85"/>
                  </a:cxn>
                  <a:cxn ang="0">
                    <a:pos x="77" y="70"/>
                  </a:cxn>
                  <a:cxn ang="0">
                    <a:pos x="95" y="60"/>
                  </a:cxn>
                  <a:cxn ang="0">
                    <a:pos x="115" y="58"/>
                  </a:cxn>
                  <a:cxn ang="0">
                    <a:pos x="134" y="64"/>
                  </a:cxn>
                  <a:cxn ang="0">
                    <a:pos x="149" y="76"/>
                  </a:cxn>
                  <a:cxn ang="0">
                    <a:pos x="158" y="94"/>
                  </a:cxn>
                  <a:cxn ang="0">
                    <a:pos x="159" y="113"/>
                  </a:cxn>
                  <a:cxn ang="0">
                    <a:pos x="155" y="132"/>
                  </a:cxn>
                  <a:cxn ang="0">
                    <a:pos x="205" y="160"/>
                  </a:cxn>
                </a:cxnLst>
                <a:rect l="0" t="0" r="r" b="b"/>
                <a:pathLst>
                  <a:path w="217" h="216">
                    <a:moveTo>
                      <a:pt x="205" y="160"/>
                    </a:moveTo>
                    <a:lnTo>
                      <a:pt x="209" y="149"/>
                    </a:lnTo>
                    <a:lnTo>
                      <a:pt x="212" y="138"/>
                    </a:lnTo>
                    <a:lnTo>
                      <a:pt x="215" y="127"/>
                    </a:lnTo>
                    <a:lnTo>
                      <a:pt x="217" y="118"/>
                    </a:lnTo>
                    <a:lnTo>
                      <a:pt x="217" y="107"/>
                    </a:lnTo>
                    <a:lnTo>
                      <a:pt x="217" y="96"/>
                    </a:lnTo>
                    <a:lnTo>
                      <a:pt x="215" y="86"/>
                    </a:lnTo>
                    <a:lnTo>
                      <a:pt x="214" y="77"/>
                    </a:lnTo>
                    <a:lnTo>
                      <a:pt x="209" y="66"/>
                    </a:lnTo>
                    <a:lnTo>
                      <a:pt x="205" y="56"/>
                    </a:lnTo>
                    <a:lnTo>
                      <a:pt x="199" y="47"/>
                    </a:lnTo>
                    <a:lnTo>
                      <a:pt x="193" y="39"/>
                    </a:lnTo>
                    <a:lnTo>
                      <a:pt x="186" y="31"/>
                    </a:lnTo>
                    <a:lnTo>
                      <a:pt x="179" y="24"/>
                    </a:lnTo>
                    <a:lnTo>
                      <a:pt x="170" y="18"/>
                    </a:lnTo>
                    <a:lnTo>
                      <a:pt x="162" y="13"/>
                    </a:lnTo>
                    <a:lnTo>
                      <a:pt x="151" y="7"/>
                    </a:lnTo>
                    <a:lnTo>
                      <a:pt x="140" y="4"/>
                    </a:lnTo>
                    <a:lnTo>
                      <a:pt x="129" y="1"/>
                    </a:lnTo>
                    <a:lnTo>
                      <a:pt x="120" y="1"/>
                    </a:lnTo>
                    <a:lnTo>
                      <a:pt x="109" y="0"/>
                    </a:lnTo>
                    <a:lnTo>
                      <a:pt x="99" y="1"/>
                    </a:lnTo>
                    <a:lnTo>
                      <a:pt x="88" y="2"/>
                    </a:lnTo>
                    <a:lnTo>
                      <a:pt x="79" y="6"/>
                    </a:lnTo>
                    <a:lnTo>
                      <a:pt x="68" y="8"/>
                    </a:lnTo>
                    <a:lnTo>
                      <a:pt x="58" y="13"/>
                    </a:lnTo>
                    <a:lnTo>
                      <a:pt x="48" y="17"/>
                    </a:lnTo>
                    <a:lnTo>
                      <a:pt x="41" y="24"/>
                    </a:lnTo>
                    <a:lnTo>
                      <a:pt x="33" y="31"/>
                    </a:lnTo>
                    <a:lnTo>
                      <a:pt x="26" y="38"/>
                    </a:lnTo>
                    <a:lnTo>
                      <a:pt x="18" y="47"/>
                    </a:lnTo>
                    <a:lnTo>
                      <a:pt x="15" y="58"/>
                    </a:lnTo>
                    <a:lnTo>
                      <a:pt x="9" y="66"/>
                    </a:lnTo>
                    <a:lnTo>
                      <a:pt x="6" y="76"/>
                    </a:lnTo>
                    <a:lnTo>
                      <a:pt x="3" y="86"/>
                    </a:lnTo>
                    <a:lnTo>
                      <a:pt x="1" y="97"/>
                    </a:lnTo>
                    <a:lnTo>
                      <a:pt x="0" y="107"/>
                    </a:lnTo>
                    <a:lnTo>
                      <a:pt x="1" y="118"/>
                    </a:lnTo>
                    <a:lnTo>
                      <a:pt x="3" y="129"/>
                    </a:lnTo>
                    <a:lnTo>
                      <a:pt x="6" y="140"/>
                    </a:lnTo>
                    <a:lnTo>
                      <a:pt x="9" y="149"/>
                    </a:lnTo>
                    <a:lnTo>
                      <a:pt x="13" y="159"/>
                    </a:lnTo>
                    <a:lnTo>
                      <a:pt x="18" y="167"/>
                    </a:lnTo>
                    <a:lnTo>
                      <a:pt x="26" y="177"/>
                    </a:lnTo>
                    <a:lnTo>
                      <a:pt x="32" y="184"/>
                    </a:lnTo>
                    <a:lnTo>
                      <a:pt x="40" y="191"/>
                    </a:lnTo>
                    <a:lnTo>
                      <a:pt x="48" y="197"/>
                    </a:lnTo>
                    <a:lnTo>
                      <a:pt x="59" y="203"/>
                    </a:lnTo>
                    <a:lnTo>
                      <a:pt x="68" y="207"/>
                    </a:lnTo>
                    <a:lnTo>
                      <a:pt x="79" y="211"/>
                    </a:lnTo>
                    <a:lnTo>
                      <a:pt x="89" y="213"/>
                    </a:lnTo>
                    <a:lnTo>
                      <a:pt x="101" y="216"/>
                    </a:lnTo>
                    <a:lnTo>
                      <a:pt x="112" y="214"/>
                    </a:lnTo>
                    <a:lnTo>
                      <a:pt x="124" y="214"/>
                    </a:lnTo>
                    <a:lnTo>
                      <a:pt x="135" y="213"/>
                    </a:lnTo>
                    <a:lnTo>
                      <a:pt x="147" y="211"/>
                    </a:lnTo>
                    <a:lnTo>
                      <a:pt x="128" y="156"/>
                    </a:lnTo>
                    <a:lnTo>
                      <a:pt x="117" y="158"/>
                    </a:lnTo>
                    <a:lnTo>
                      <a:pt x="106" y="158"/>
                    </a:lnTo>
                    <a:lnTo>
                      <a:pt x="94" y="156"/>
                    </a:lnTo>
                    <a:lnTo>
                      <a:pt x="86" y="154"/>
                    </a:lnTo>
                    <a:lnTo>
                      <a:pt x="76" y="147"/>
                    </a:lnTo>
                    <a:lnTo>
                      <a:pt x="70" y="140"/>
                    </a:lnTo>
                    <a:lnTo>
                      <a:pt x="64" y="131"/>
                    </a:lnTo>
                    <a:lnTo>
                      <a:pt x="62" y="123"/>
                    </a:lnTo>
                    <a:lnTo>
                      <a:pt x="59" y="113"/>
                    </a:lnTo>
                    <a:lnTo>
                      <a:pt x="59" y="103"/>
                    </a:lnTo>
                    <a:lnTo>
                      <a:pt x="60" y="93"/>
                    </a:lnTo>
                    <a:lnTo>
                      <a:pt x="65" y="85"/>
                    </a:lnTo>
                    <a:lnTo>
                      <a:pt x="70" y="76"/>
                    </a:lnTo>
                    <a:lnTo>
                      <a:pt x="77" y="70"/>
                    </a:lnTo>
                    <a:lnTo>
                      <a:pt x="85" y="64"/>
                    </a:lnTo>
                    <a:lnTo>
                      <a:pt x="95" y="60"/>
                    </a:lnTo>
                    <a:lnTo>
                      <a:pt x="105" y="58"/>
                    </a:lnTo>
                    <a:lnTo>
                      <a:pt x="115" y="58"/>
                    </a:lnTo>
                    <a:lnTo>
                      <a:pt x="124" y="59"/>
                    </a:lnTo>
                    <a:lnTo>
                      <a:pt x="134" y="64"/>
                    </a:lnTo>
                    <a:lnTo>
                      <a:pt x="141" y="68"/>
                    </a:lnTo>
                    <a:lnTo>
                      <a:pt x="149" y="76"/>
                    </a:lnTo>
                    <a:lnTo>
                      <a:pt x="153" y="83"/>
                    </a:lnTo>
                    <a:lnTo>
                      <a:pt x="158" y="94"/>
                    </a:lnTo>
                    <a:lnTo>
                      <a:pt x="159" y="102"/>
                    </a:lnTo>
                    <a:lnTo>
                      <a:pt x="159" y="113"/>
                    </a:lnTo>
                    <a:lnTo>
                      <a:pt x="157" y="123"/>
                    </a:lnTo>
                    <a:lnTo>
                      <a:pt x="155" y="132"/>
                    </a:lnTo>
                    <a:lnTo>
                      <a:pt x="205" y="160"/>
                    </a:lnTo>
                    <a:lnTo>
                      <a:pt x="205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491"/>
              <p:cNvSpPr>
                <a:spLocks/>
              </p:cNvSpPr>
              <p:nvPr/>
            </p:nvSpPr>
            <p:spPr bwMode="auto">
              <a:xfrm>
                <a:off x="4106937" y="5290542"/>
                <a:ext cx="117475" cy="117475"/>
              </a:xfrm>
              <a:custGeom>
                <a:avLst/>
                <a:gdLst/>
                <a:ahLst/>
                <a:cxnLst>
                  <a:cxn ang="0">
                    <a:pos x="210" y="163"/>
                  </a:cxn>
                  <a:cxn ang="0">
                    <a:pos x="217" y="142"/>
                  </a:cxn>
                  <a:cxn ang="0">
                    <a:pos x="221" y="122"/>
                  </a:cxn>
                  <a:cxn ang="0">
                    <a:pos x="221" y="100"/>
                  </a:cxn>
                  <a:cxn ang="0">
                    <a:pos x="217" y="80"/>
                  </a:cxn>
                  <a:cxn ang="0">
                    <a:pos x="209" y="58"/>
                  </a:cxn>
                  <a:cxn ang="0">
                    <a:pos x="197" y="40"/>
                  </a:cxn>
                  <a:cxn ang="0">
                    <a:pos x="181" y="25"/>
                  </a:cxn>
                  <a:cxn ang="0">
                    <a:pos x="163" y="12"/>
                  </a:cxn>
                  <a:cxn ang="0">
                    <a:pos x="142" y="4"/>
                  </a:cxn>
                  <a:cxn ang="0">
                    <a:pos x="122" y="0"/>
                  </a:cxn>
                  <a:cxn ang="0">
                    <a:pos x="100" y="0"/>
                  </a:cxn>
                  <a:cxn ang="0">
                    <a:pos x="80" y="4"/>
                  </a:cxn>
                  <a:cxn ang="0">
                    <a:pos x="59" y="12"/>
                  </a:cxn>
                  <a:cxn ang="0">
                    <a:pos x="41" y="24"/>
                  </a:cxn>
                  <a:cxn ang="0">
                    <a:pos x="25" y="40"/>
                  </a:cxn>
                  <a:cxn ang="0">
                    <a:pos x="12" y="59"/>
                  </a:cxn>
                  <a:cxn ang="0">
                    <a:pos x="4" y="80"/>
                  </a:cxn>
                  <a:cxn ang="0">
                    <a:pos x="0" y="100"/>
                  </a:cxn>
                  <a:cxn ang="0">
                    <a:pos x="0" y="122"/>
                  </a:cxn>
                  <a:cxn ang="0">
                    <a:pos x="4" y="142"/>
                  </a:cxn>
                  <a:cxn ang="0">
                    <a:pos x="12" y="163"/>
                  </a:cxn>
                  <a:cxn ang="0">
                    <a:pos x="24" y="181"/>
                  </a:cxn>
                  <a:cxn ang="0">
                    <a:pos x="40" y="196"/>
                  </a:cxn>
                  <a:cxn ang="0">
                    <a:pos x="57" y="207"/>
                  </a:cxn>
                  <a:cxn ang="0">
                    <a:pos x="70" y="213"/>
                  </a:cxn>
                  <a:cxn ang="0">
                    <a:pos x="86" y="218"/>
                  </a:cxn>
                  <a:cxn ang="0">
                    <a:pos x="101" y="221"/>
                  </a:cxn>
                  <a:cxn ang="0">
                    <a:pos x="117" y="221"/>
                  </a:cxn>
                  <a:cxn ang="0">
                    <a:pos x="131" y="218"/>
                  </a:cxn>
                  <a:cxn ang="0">
                    <a:pos x="147" y="215"/>
                  </a:cxn>
                  <a:cxn ang="0">
                    <a:pos x="162" y="209"/>
                  </a:cxn>
                  <a:cxn ang="0">
                    <a:pos x="141" y="159"/>
                  </a:cxn>
                  <a:cxn ang="0">
                    <a:pos x="127" y="163"/>
                  </a:cxn>
                  <a:cxn ang="0">
                    <a:pos x="111" y="164"/>
                  </a:cxn>
                  <a:cxn ang="0">
                    <a:pos x="94" y="162"/>
                  </a:cxn>
                  <a:cxn ang="0">
                    <a:pos x="82" y="157"/>
                  </a:cxn>
                  <a:cxn ang="0">
                    <a:pos x="66" y="141"/>
                  </a:cxn>
                  <a:cxn ang="0">
                    <a:pos x="59" y="122"/>
                  </a:cxn>
                  <a:cxn ang="0">
                    <a:pos x="59" y="101"/>
                  </a:cxn>
                  <a:cxn ang="0">
                    <a:pos x="68" y="82"/>
                  </a:cxn>
                  <a:cxn ang="0">
                    <a:pos x="82" y="66"/>
                  </a:cxn>
                  <a:cxn ang="0">
                    <a:pos x="101" y="59"/>
                  </a:cxn>
                  <a:cxn ang="0">
                    <a:pos x="122" y="59"/>
                  </a:cxn>
                  <a:cxn ang="0">
                    <a:pos x="142" y="67"/>
                  </a:cxn>
                  <a:cxn ang="0">
                    <a:pos x="157" y="82"/>
                  </a:cxn>
                  <a:cxn ang="0">
                    <a:pos x="165" y="101"/>
                  </a:cxn>
                  <a:cxn ang="0">
                    <a:pos x="164" y="122"/>
                  </a:cxn>
                  <a:cxn ang="0">
                    <a:pos x="157" y="142"/>
                  </a:cxn>
                  <a:cxn ang="0">
                    <a:pos x="205" y="174"/>
                  </a:cxn>
                </a:cxnLst>
                <a:rect l="0" t="0" r="r" b="b"/>
                <a:pathLst>
                  <a:path w="222" h="222">
                    <a:moveTo>
                      <a:pt x="205" y="174"/>
                    </a:moveTo>
                    <a:lnTo>
                      <a:pt x="210" y="163"/>
                    </a:lnTo>
                    <a:lnTo>
                      <a:pt x="215" y="153"/>
                    </a:lnTo>
                    <a:lnTo>
                      <a:pt x="217" y="142"/>
                    </a:lnTo>
                    <a:lnTo>
                      <a:pt x="221" y="133"/>
                    </a:lnTo>
                    <a:lnTo>
                      <a:pt x="221" y="122"/>
                    </a:lnTo>
                    <a:lnTo>
                      <a:pt x="222" y="111"/>
                    </a:lnTo>
                    <a:lnTo>
                      <a:pt x="221" y="100"/>
                    </a:lnTo>
                    <a:lnTo>
                      <a:pt x="221" y="90"/>
                    </a:lnTo>
                    <a:lnTo>
                      <a:pt x="217" y="80"/>
                    </a:lnTo>
                    <a:lnTo>
                      <a:pt x="213" y="69"/>
                    </a:lnTo>
                    <a:lnTo>
                      <a:pt x="209" y="58"/>
                    </a:lnTo>
                    <a:lnTo>
                      <a:pt x="204" y="49"/>
                    </a:lnTo>
                    <a:lnTo>
                      <a:pt x="197" y="40"/>
                    </a:lnTo>
                    <a:lnTo>
                      <a:pt x="189" y="32"/>
                    </a:lnTo>
                    <a:lnTo>
                      <a:pt x="181" y="25"/>
                    </a:lnTo>
                    <a:lnTo>
                      <a:pt x="174" y="19"/>
                    </a:lnTo>
                    <a:lnTo>
                      <a:pt x="163" y="12"/>
                    </a:lnTo>
                    <a:lnTo>
                      <a:pt x="153" y="8"/>
                    </a:lnTo>
                    <a:lnTo>
                      <a:pt x="142" y="4"/>
                    </a:lnTo>
                    <a:lnTo>
                      <a:pt x="133" y="2"/>
                    </a:lnTo>
                    <a:lnTo>
                      <a:pt x="122" y="0"/>
                    </a:lnTo>
                    <a:lnTo>
                      <a:pt x="111" y="0"/>
                    </a:lnTo>
                    <a:lnTo>
                      <a:pt x="100" y="0"/>
                    </a:lnTo>
                    <a:lnTo>
                      <a:pt x="90" y="2"/>
                    </a:lnTo>
                    <a:lnTo>
                      <a:pt x="80" y="4"/>
                    </a:lnTo>
                    <a:lnTo>
                      <a:pt x="69" y="8"/>
                    </a:lnTo>
                    <a:lnTo>
                      <a:pt x="59" y="12"/>
                    </a:lnTo>
                    <a:lnTo>
                      <a:pt x="51" y="19"/>
                    </a:lnTo>
                    <a:lnTo>
                      <a:pt x="41" y="24"/>
                    </a:lnTo>
                    <a:lnTo>
                      <a:pt x="33" y="32"/>
                    </a:lnTo>
                    <a:lnTo>
                      <a:pt x="25" y="40"/>
                    </a:lnTo>
                    <a:lnTo>
                      <a:pt x="19" y="51"/>
                    </a:lnTo>
                    <a:lnTo>
                      <a:pt x="12" y="59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0"/>
                    </a:lnTo>
                    <a:lnTo>
                      <a:pt x="0" y="100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4" y="142"/>
                    </a:lnTo>
                    <a:lnTo>
                      <a:pt x="8" y="153"/>
                    </a:lnTo>
                    <a:lnTo>
                      <a:pt x="12" y="163"/>
                    </a:lnTo>
                    <a:lnTo>
                      <a:pt x="19" y="172"/>
                    </a:lnTo>
                    <a:lnTo>
                      <a:pt x="24" y="181"/>
                    </a:lnTo>
                    <a:lnTo>
                      <a:pt x="33" y="189"/>
                    </a:lnTo>
                    <a:lnTo>
                      <a:pt x="40" y="196"/>
                    </a:lnTo>
                    <a:lnTo>
                      <a:pt x="51" y="205"/>
                    </a:lnTo>
                    <a:lnTo>
                      <a:pt x="57" y="207"/>
                    </a:lnTo>
                    <a:lnTo>
                      <a:pt x="63" y="211"/>
                    </a:lnTo>
                    <a:lnTo>
                      <a:pt x="70" y="213"/>
                    </a:lnTo>
                    <a:lnTo>
                      <a:pt x="78" y="217"/>
                    </a:lnTo>
                    <a:lnTo>
                      <a:pt x="86" y="218"/>
                    </a:lnTo>
                    <a:lnTo>
                      <a:pt x="93" y="221"/>
                    </a:lnTo>
                    <a:lnTo>
                      <a:pt x="101" y="221"/>
                    </a:lnTo>
                    <a:lnTo>
                      <a:pt x="110" y="222"/>
                    </a:lnTo>
                    <a:lnTo>
                      <a:pt x="117" y="221"/>
                    </a:lnTo>
                    <a:lnTo>
                      <a:pt x="124" y="221"/>
                    </a:lnTo>
                    <a:lnTo>
                      <a:pt x="131" y="218"/>
                    </a:lnTo>
                    <a:lnTo>
                      <a:pt x="140" y="217"/>
                    </a:lnTo>
                    <a:lnTo>
                      <a:pt x="147" y="215"/>
                    </a:lnTo>
                    <a:lnTo>
                      <a:pt x="154" y="212"/>
                    </a:lnTo>
                    <a:lnTo>
                      <a:pt x="162" y="209"/>
                    </a:lnTo>
                    <a:lnTo>
                      <a:pt x="170" y="206"/>
                    </a:lnTo>
                    <a:lnTo>
                      <a:pt x="141" y="159"/>
                    </a:lnTo>
                    <a:lnTo>
                      <a:pt x="134" y="160"/>
                    </a:lnTo>
                    <a:lnTo>
                      <a:pt x="127" y="163"/>
                    </a:lnTo>
                    <a:lnTo>
                      <a:pt x="118" y="163"/>
                    </a:lnTo>
                    <a:lnTo>
                      <a:pt x="111" y="164"/>
                    </a:lnTo>
                    <a:lnTo>
                      <a:pt x="103" y="163"/>
                    </a:lnTo>
                    <a:lnTo>
                      <a:pt x="94" y="162"/>
                    </a:lnTo>
                    <a:lnTo>
                      <a:pt x="87" y="159"/>
                    </a:lnTo>
                    <a:lnTo>
                      <a:pt x="82" y="157"/>
                    </a:lnTo>
                    <a:lnTo>
                      <a:pt x="72" y="148"/>
                    </a:lnTo>
                    <a:lnTo>
                      <a:pt x="66" y="141"/>
                    </a:lnTo>
                    <a:lnTo>
                      <a:pt x="62" y="131"/>
                    </a:lnTo>
                    <a:lnTo>
                      <a:pt x="59" y="122"/>
                    </a:lnTo>
                    <a:lnTo>
                      <a:pt x="58" y="111"/>
                    </a:lnTo>
                    <a:lnTo>
                      <a:pt x="59" y="101"/>
                    </a:lnTo>
                    <a:lnTo>
                      <a:pt x="62" y="90"/>
                    </a:lnTo>
                    <a:lnTo>
                      <a:pt x="68" y="82"/>
                    </a:lnTo>
                    <a:lnTo>
                      <a:pt x="74" y="72"/>
                    </a:lnTo>
                    <a:lnTo>
                      <a:pt x="82" y="66"/>
                    </a:lnTo>
                    <a:lnTo>
                      <a:pt x="90" y="61"/>
                    </a:lnTo>
                    <a:lnTo>
                      <a:pt x="101" y="59"/>
                    </a:lnTo>
                    <a:lnTo>
                      <a:pt x="111" y="58"/>
                    </a:lnTo>
                    <a:lnTo>
                      <a:pt x="122" y="59"/>
                    </a:lnTo>
                    <a:lnTo>
                      <a:pt x="131" y="61"/>
                    </a:lnTo>
                    <a:lnTo>
                      <a:pt x="142" y="67"/>
                    </a:lnTo>
                    <a:lnTo>
                      <a:pt x="150" y="73"/>
                    </a:lnTo>
                    <a:lnTo>
                      <a:pt x="157" y="82"/>
                    </a:lnTo>
                    <a:lnTo>
                      <a:pt x="160" y="90"/>
                    </a:lnTo>
                    <a:lnTo>
                      <a:pt x="165" y="101"/>
                    </a:lnTo>
                    <a:lnTo>
                      <a:pt x="165" y="111"/>
                    </a:lnTo>
                    <a:lnTo>
                      <a:pt x="164" y="122"/>
                    </a:lnTo>
                    <a:lnTo>
                      <a:pt x="160" y="131"/>
                    </a:lnTo>
                    <a:lnTo>
                      <a:pt x="157" y="142"/>
                    </a:lnTo>
                    <a:lnTo>
                      <a:pt x="205" y="174"/>
                    </a:lnTo>
                    <a:lnTo>
                      <a:pt x="205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498"/>
              <p:cNvSpPr>
                <a:spLocks/>
              </p:cNvSpPr>
              <p:nvPr/>
            </p:nvSpPr>
            <p:spPr bwMode="auto">
              <a:xfrm>
                <a:off x="3919612" y="5630267"/>
                <a:ext cx="42863" cy="396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0" y="7"/>
                  </a:cxn>
                  <a:cxn ang="0">
                    <a:pos x="26" y="12"/>
                  </a:cxn>
                  <a:cxn ang="0">
                    <a:pos x="20" y="14"/>
                  </a:cxn>
                  <a:cxn ang="0">
                    <a:pos x="14" y="19"/>
                  </a:cxn>
                  <a:cxn ang="0">
                    <a:pos x="8" y="23"/>
                  </a:cxn>
                  <a:cxn ang="0">
                    <a:pos x="4" y="25"/>
                  </a:cxn>
                  <a:cxn ang="0">
                    <a:pos x="0" y="25"/>
                  </a:cxn>
                  <a:cxn ang="0">
                    <a:pos x="0" y="31"/>
                  </a:cxn>
                  <a:cxn ang="0">
                    <a:pos x="2" y="40"/>
                  </a:cxn>
                  <a:cxn ang="0">
                    <a:pos x="5" y="49"/>
                  </a:cxn>
                  <a:cxn ang="0">
                    <a:pos x="9" y="58"/>
                  </a:cxn>
                  <a:cxn ang="0">
                    <a:pos x="12" y="65"/>
                  </a:cxn>
                  <a:cxn ang="0">
                    <a:pos x="14" y="70"/>
                  </a:cxn>
                  <a:cxn ang="0">
                    <a:pos x="16" y="73"/>
                  </a:cxn>
                  <a:cxn ang="0">
                    <a:pos x="18" y="72"/>
                  </a:cxn>
                  <a:cxn ang="0">
                    <a:pos x="24" y="70"/>
                  </a:cxn>
                  <a:cxn ang="0">
                    <a:pos x="34" y="67"/>
                  </a:cxn>
                  <a:cxn ang="0">
                    <a:pos x="46" y="65"/>
                  </a:cxn>
                  <a:cxn ang="0">
                    <a:pos x="57" y="59"/>
                  </a:cxn>
                  <a:cxn ang="0">
                    <a:pos x="69" y="53"/>
                  </a:cxn>
                  <a:cxn ang="0">
                    <a:pos x="75" y="46"/>
                  </a:cxn>
                  <a:cxn ang="0">
                    <a:pos x="81" y="36"/>
                  </a:cxn>
                  <a:cxn ang="0">
                    <a:pos x="79" y="24"/>
                  </a:cxn>
                  <a:cxn ang="0">
                    <a:pos x="75" y="17"/>
                  </a:cxn>
                  <a:cxn ang="0">
                    <a:pos x="68" y="8"/>
                  </a:cxn>
                  <a:cxn ang="0">
                    <a:pos x="59" y="6"/>
                  </a:cxn>
                  <a:cxn ang="0">
                    <a:pos x="52" y="2"/>
                  </a:cxn>
                  <a:cxn ang="0">
                    <a:pos x="46" y="1"/>
                  </a:cxn>
                  <a:cxn ang="0">
                    <a:pos x="41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81" h="73">
                    <a:moveTo>
                      <a:pt x="40" y="0"/>
                    </a:moveTo>
                    <a:lnTo>
                      <a:pt x="38" y="0"/>
                    </a:lnTo>
                    <a:lnTo>
                      <a:pt x="35" y="2"/>
                    </a:lnTo>
                    <a:lnTo>
                      <a:pt x="30" y="7"/>
                    </a:lnTo>
                    <a:lnTo>
                      <a:pt x="26" y="12"/>
                    </a:lnTo>
                    <a:lnTo>
                      <a:pt x="20" y="14"/>
                    </a:lnTo>
                    <a:lnTo>
                      <a:pt x="14" y="19"/>
                    </a:lnTo>
                    <a:lnTo>
                      <a:pt x="8" y="23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5" y="49"/>
                    </a:lnTo>
                    <a:lnTo>
                      <a:pt x="9" y="58"/>
                    </a:lnTo>
                    <a:lnTo>
                      <a:pt x="12" y="65"/>
                    </a:lnTo>
                    <a:lnTo>
                      <a:pt x="14" y="70"/>
                    </a:lnTo>
                    <a:lnTo>
                      <a:pt x="16" y="73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34" y="67"/>
                    </a:lnTo>
                    <a:lnTo>
                      <a:pt x="46" y="65"/>
                    </a:lnTo>
                    <a:lnTo>
                      <a:pt x="57" y="59"/>
                    </a:lnTo>
                    <a:lnTo>
                      <a:pt x="69" y="53"/>
                    </a:lnTo>
                    <a:lnTo>
                      <a:pt x="75" y="46"/>
                    </a:lnTo>
                    <a:lnTo>
                      <a:pt x="81" y="36"/>
                    </a:lnTo>
                    <a:lnTo>
                      <a:pt x="79" y="24"/>
                    </a:lnTo>
                    <a:lnTo>
                      <a:pt x="75" y="17"/>
                    </a:lnTo>
                    <a:lnTo>
                      <a:pt x="68" y="8"/>
                    </a:lnTo>
                    <a:lnTo>
                      <a:pt x="59" y="6"/>
                    </a:lnTo>
                    <a:lnTo>
                      <a:pt x="52" y="2"/>
                    </a:lnTo>
                    <a:lnTo>
                      <a:pt x="46" y="1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499"/>
              <p:cNvSpPr>
                <a:spLocks/>
              </p:cNvSpPr>
              <p:nvPr/>
            </p:nvSpPr>
            <p:spPr bwMode="auto">
              <a:xfrm>
                <a:off x="4092650" y="5619155"/>
                <a:ext cx="41275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50" y="0"/>
                  </a:cxn>
                  <a:cxn ang="0">
                    <a:pos x="78" y="50"/>
                  </a:cxn>
                  <a:cxn ang="0">
                    <a:pos x="75" y="50"/>
                  </a:cxn>
                  <a:cxn ang="0">
                    <a:pos x="68" y="52"/>
                  </a:cxn>
                  <a:cxn ang="0">
                    <a:pos x="57" y="57"/>
                  </a:cxn>
                  <a:cxn ang="0">
                    <a:pos x="46" y="62"/>
                  </a:cxn>
                  <a:cxn ang="0">
                    <a:pos x="39" y="63"/>
                  </a:cxn>
                  <a:cxn ang="0">
                    <a:pos x="33" y="65"/>
                  </a:cxn>
                  <a:cxn ang="0">
                    <a:pos x="25" y="67"/>
                  </a:cxn>
                  <a:cxn ang="0">
                    <a:pos x="21" y="69"/>
                  </a:cxn>
                  <a:cxn ang="0">
                    <a:pos x="11" y="70"/>
                  </a:cxn>
                  <a:cxn ang="0">
                    <a:pos x="6" y="71"/>
                  </a:cxn>
                  <a:cxn ang="0">
                    <a:pos x="1" y="67"/>
                  </a:cxn>
                  <a:cxn ang="0">
                    <a:pos x="0" y="59"/>
                  </a:cxn>
                  <a:cxn ang="0">
                    <a:pos x="0" y="50"/>
                  </a:cxn>
                  <a:cxn ang="0">
                    <a:pos x="0" y="40"/>
                  </a:cxn>
                  <a:cxn ang="0">
                    <a:pos x="0" y="29"/>
                  </a:cxn>
                  <a:cxn ang="0">
                    <a:pos x="1" y="22"/>
                  </a:cxn>
                  <a:cxn ang="0">
                    <a:pos x="3" y="16"/>
                  </a:cxn>
                  <a:cxn ang="0">
                    <a:pos x="4" y="15"/>
                  </a:cxn>
                  <a:cxn ang="0">
                    <a:pos x="4" y="15"/>
                  </a:cxn>
                </a:cxnLst>
                <a:rect l="0" t="0" r="r" b="b"/>
                <a:pathLst>
                  <a:path w="78" h="71">
                    <a:moveTo>
                      <a:pt x="4" y="15"/>
                    </a:moveTo>
                    <a:lnTo>
                      <a:pt x="50" y="0"/>
                    </a:lnTo>
                    <a:lnTo>
                      <a:pt x="78" y="50"/>
                    </a:lnTo>
                    <a:lnTo>
                      <a:pt x="75" y="50"/>
                    </a:lnTo>
                    <a:lnTo>
                      <a:pt x="68" y="52"/>
                    </a:lnTo>
                    <a:lnTo>
                      <a:pt x="57" y="57"/>
                    </a:lnTo>
                    <a:lnTo>
                      <a:pt x="46" y="62"/>
                    </a:lnTo>
                    <a:lnTo>
                      <a:pt x="39" y="63"/>
                    </a:lnTo>
                    <a:lnTo>
                      <a:pt x="33" y="65"/>
                    </a:lnTo>
                    <a:lnTo>
                      <a:pt x="25" y="67"/>
                    </a:lnTo>
                    <a:lnTo>
                      <a:pt x="21" y="69"/>
                    </a:lnTo>
                    <a:lnTo>
                      <a:pt x="11" y="70"/>
                    </a:lnTo>
                    <a:lnTo>
                      <a:pt x="6" y="71"/>
                    </a:lnTo>
                    <a:lnTo>
                      <a:pt x="1" y="67"/>
                    </a:lnTo>
                    <a:lnTo>
                      <a:pt x="0" y="59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0" y="29"/>
                    </a:lnTo>
                    <a:lnTo>
                      <a:pt x="1" y="22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500"/>
              <p:cNvSpPr>
                <a:spLocks/>
              </p:cNvSpPr>
              <p:nvPr/>
            </p:nvSpPr>
            <p:spPr bwMode="auto">
              <a:xfrm>
                <a:off x="4178375" y="5361980"/>
                <a:ext cx="38100" cy="36513"/>
              </a:xfrm>
              <a:custGeom>
                <a:avLst/>
                <a:gdLst/>
                <a:ahLst/>
                <a:cxnLst>
                  <a:cxn ang="0">
                    <a:pos x="73" y="30"/>
                  </a:cxn>
                  <a:cxn ang="0">
                    <a:pos x="71" y="30"/>
                  </a:cxn>
                  <a:cxn ang="0">
                    <a:pos x="69" y="35"/>
                  </a:cxn>
                  <a:cxn ang="0">
                    <a:pos x="63" y="41"/>
                  </a:cxn>
                  <a:cxn ang="0">
                    <a:pos x="57" y="48"/>
                  </a:cxn>
                  <a:cxn ang="0">
                    <a:pos x="48" y="54"/>
                  </a:cxn>
                  <a:cxn ang="0">
                    <a:pos x="40" y="61"/>
                  </a:cxn>
                  <a:cxn ang="0">
                    <a:pos x="31" y="66"/>
                  </a:cxn>
                  <a:cxn ang="0">
                    <a:pos x="24" y="71"/>
                  </a:cxn>
                  <a:cxn ang="0">
                    <a:pos x="16" y="70"/>
                  </a:cxn>
                  <a:cxn ang="0">
                    <a:pos x="11" y="66"/>
                  </a:cxn>
                  <a:cxn ang="0">
                    <a:pos x="6" y="59"/>
                  </a:cxn>
                  <a:cxn ang="0">
                    <a:pos x="4" y="52"/>
                  </a:cxn>
                  <a:cxn ang="0">
                    <a:pos x="0" y="42"/>
                  </a:cxn>
                  <a:cxn ang="0">
                    <a:pos x="0" y="35"/>
                  </a:cxn>
                  <a:cxn ang="0">
                    <a:pos x="0" y="29"/>
                  </a:cxn>
                  <a:cxn ang="0">
                    <a:pos x="0" y="28"/>
                  </a:cxn>
                  <a:cxn ang="0">
                    <a:pos x="4" y="24"/>
                  </a:cxn>
                  <a:cxn ang="0">
                    <a:pos x="13" y="16"/>
                  </a:cxn>
                  <a:cxn ang="0">
                    <a:pos x="18" y="11"/>
                  </a:cxn>
                  <a:cxn ang="0">
                    <a:pos x="23" y="7"/>
                  </a:cxn>
                  <a:cxn ang="0">
                    <a:pos x="26" y="4"/>
                  </a:cxn>
                  <a:cxn ang="0">
                    <a:pos x="30" y="1"/>
                  </a:cxn>
                  <a:cxn ang="0">
                    <a:pos x="31" y="0"/>
                  </a:cxn>
                  <a:cxn ang="0">
                    <a:pos x="36" y="4"/>
                  </a:cxn>
                  <a:cxn ang="0">
                    <a:pos x="43" y="7"/>
                  </a:cxn>
                  <a:cxn ang="0">
                    <a:pos x="52" y="13"/>
                  </a:cxn>
                  <a:cxn ang="0">
                    <a:pos x="59" y="18"/>
                  </a:cxn>
                  <a:cxn ang="0">
                    <a:pos x="66" y="24"/>
                  </a:cxn>
                  <a:cxn ang="0">
                    <a:pos x="71" y="28"/>
                  </a:cxn>
                  <a:cxn ang="0">
                    <a:pos x="73" y="30"/>
                  </a:cxn>
                  <a:cxn ang="0">
                    <a:pos x="73" y="30"/>
                  </a:cxn>
                </a:cxnLst>
                <a:rect l="0" t="0" r="r" b="b"/>
                <a:pathLst>
                  <a:path w="73" h="71">
                    <a:moveTo>
                      <a:pt x="73" y="30"/>
                    </a:moveTo>
                    <a:lnTo>
                      <a:pt x="71" y="30"/>
                    </a:lnTo>
                    <a:lnTo>
                      <a:pt x="69" y="35"/>
                    </a:lnTo>
                    <a:lnTo>
                      <a:pt x="63" y="41"/>
                    </a:lnTo>
                    <a:lnTo>
                      <a:pt x="57" y="48"/>
                    </a:lnTo>
                    <a:lnTo>
                      <a:pt x="48" y="54"/>
                    </a:lnTo>
                    <a:lnTo>
                      <a:pt x="40" y="61"/>
                    </a:lnTo>
                    <a:lnTo>
                      <a:pt x="31" y="66"/>
                    </a:lnTo>
                    <a:lnTo>
                      <a:pt x="24" y="71"/>
                    </a:lnTo>
                    <a:lnTo>
                      <a:pt x="16" y="70"/>
                    </a:lnTo>
                    <a:lnTo>
                      <a:pt x="11" y="66"/>
                    </a:lnTo>
                    <a:lnTo>
                      <a:pt x="6" y="59"/>
                    </a:lnTo>
                    <a:lnTo>
                      <a:pt x="4" y="52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4" y="24"/>
                    </a:lnTo>
                    <a:lnTo>
                      <a:pt x="13" y="16"/>
                    </a:lnTo>
                    <a:lnTo>
                      <a:pt x="18" y="11"/>
                    </a:lnTo>
                    <a:lnTo>
                      <a:pt x="23" y="7"/>
                    </a:lnTo>
                    <a:lnTo>
                      <a:pt x="26" y="4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6" y="4"/>
                    </a:lnTo>
                    <a:lnTo>
                      <a:pt x="43" y="7"/>
                    </a:lnTo>
                    <a:lnTo>
                      <a:pt x="52" y="13"/>
                    </a:lnTo>
                    <a:lnTo>
                      <a:pt x="59" y="18"/>
                    </a:lnTo>
                    <a:lnTo>
                      <a:pt x="66" y="24"/>
                    </a:lnTo>
                    <a:lnTo>
                      <a:pt x="71" y="28"/>
                    </a:lnTo>
                    <a:lnTo>
                      <a:pt x="73" y="30"/>
                    </a:lnTo>
                    <a:lnTo>
                      <a:pt x="73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501"/>
              <p:cNvSpPr>
                <a:spLocks/>
              </p:cNvSpPr>
              <p:nvPr/>
            </p:nvSpPr>
            <p:spPr bwMode="auto">
              <a:xfrm>
                <a:off x="4246637" y="5893792"/>
                <a:ext cx="52388" cy="47625"/>
              </a:xfrm>
              <a:custGeom>
                <a:avLst/>
                <a:gdLst/>
                <a:ahLst/>
                <a:cxnLst>
                  <a:cxn ang="0">
                    <a:pos x="49" y="3"/>
                  </a:cxn>
                  <a:cxn ang="0">
                    <a:pos x="47" y="4"/>
                  </a:cxn>
                  <a:cxn ang="0">
                    <a:pos x="45" y="8"/>
                  </a:cxn>
                  <a:cxn ang="0">
                    <a:pos x="40" y="14"/>
                  </a:cxn>
                  <a:cxn ang="0">
                    <a:pos x="35" y="21"/>
                  </a:cxn>
                  <a:cxn ang="0">
                    <a:pos x="28" y="27"/>
                  </a:cxn>
                  <a:cxn ang="0">
                    <a:pos x="22" y="33"/>
                  </a:cxn>
                  <a:cxn ang="0">
                    <a:pos x="13" y="37"/>
                  </a:cxn>
                  <a:cxn ang="0">
                    <a:pos x="6" y="39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4" y="53"/>
                  </a:cxn>
                  <a:cxn ang="0">
                    <a:pos x="11" y="64"/>
                  </a:cxn>
                  <a:cxn ang="0">
                    <a:pos x="18" y="72"/>
                  </a:cxn>
                  <a:cxn ang="0">
                    <a:pos x="25" y="82"/>
                  </a:cxn>
                  <a:cxn ang="0">
                    <a:pos x="30" y="88"/>
                  </a:cxn>
                  <a:cxn ang="0">
                    <a:pos x="32" y="90"/>
                  </a:cxn>
                  <a:cxn ang="0">
                    <a:pos x="35" y="88"/>
                  </a:cxn>
                  <a:cxn ang="0">
                    <a:pos x="42" y="84"/>
                  </a:cxn>
                  <a:cxn ang="0">
                    <a:pos x="47" y="80"/>
                  </a:cxn>
                  <a:cxn ang="0">
                    <a:pos x="53" y="77"/>
                  </a:cxn>
                  <a:cxn ang="0">
                    <a:pos x="59" y="73"/>
                  </a:cxn>
                  <a:cxn ang="0">
                    <a:pos x="66" y="70"/>
                  </a:cxn>
                  <a:cxn ang="0">
                    <a:pos x="72" y="64"/>
                  </a:cxn>
                  <a:cxn ang="0">
                    <a:pos x="78" y="59"/>
                  </a:cxn>
                  <a:cxn ang="0">
                    <a:pos x="83" y="53"/>
                  </a:cxn>
                  <a:cxn ang="0">
                    <a:pos x="89" y="48"/>
                  </a:cxn>
                  <a:cxn ang="0">
                    <a:pos x="93" y="42"/>
                  </a:cxn>
                  <a:cxn ang="0">
                    <a:pos x="96" y="36"/>
                  </a:cxn>
                  <a:cxn ang="0">
                    <a:pos x="99" y="30"/>
                  </a:cxn>
                  <a:cxn ang="0">
                    <a:pos x="100" y="25"/>
                  </a:cxn>
                  <a:cxn ang="0">
                    <a:pos x="96" y="14"/>
                  </a:cxn>
                  <a:cxn ang="0">
                    <a:pos x="90" y="7"/>
                  </a:cxn>
                  <a:cxn ang="0">
                    <a:pos x="82" y="2"/>
                  </a:cxn>
                  <a:cxn ang="0">
                    <a:pos x="73" y="1"/>
                  </a:cxn>
                  <a:cxn ang="0">
                    <a:pos x="64" y="0"/>
                  </a:cxn>
                  <a:cxn ang="0">
                    <a:pos x="57" y="1"/>
                  </a:cxn>
                  <a:cxn ang="0">
                    <a:pos x="51" y="2"/>
                  </a:cxn>
                  <a:cxn ang="0">
                    <a:pos x="49" y="3"/>
                  </a:cxn>
                  <a:cxn ang="0">
                    <a:pos x="49" y="3"/>
                  </a:cxn>
                </a:cxnLst>
                <a:rect l="0" t="0" r="r" b="b"/>
                <a:pathLst>
                  <a:path w="100" h="90">
                    <a:moveTo>
                      <a:pt x="49" y="3"/>
                    </a:moveTo>
                    <a:lnTo>
                      <a:pt x="47" y="4"/>
                    </a:lnTo>
                    <a:lnTo>
                      <a:pt x="45" y="8"/>
                    </a:lnTo>
                    <a:lnTo>
                      <a:pt x="40" y="14"/>
                    </a:lnTo>
                    <a:lnTo>
                      <a:pt x="35" y="21"/>
                    </a:lnTo>
                    <a:lnTo>
                      <a:pt x="28" y="27"/>
                    </a:lnTo>
                    <a:lnTo>
                      <a:pt x="22" y="33"/>
                    </a:lnTo>
                    <a:lnTo>
                      <a:pt x="13" y="37"/>
                    </a:lnTo>
                    <a:lnTo>
                      <a:pt x="6" y="39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4" y="53"/>
                    </a:lnTo>
                    <a:lnTo>
                      <a:pt x="11" y="64"/>
                    </a:lnTo>
                    <a:lnTo>
                      <a:pt x="18" y="72"/>
                    </a:lnTo>
                    <a:lnTo>
                      <a:pt x="25" y="82"/>
                    </a:lnTo>
                    <a:lnTo>
                      <a:pt x="30" y="88"/>
                    </a:lnTo>
                    <a:lnTo>
                      <a:pt x="32" y="90"/>
                    </a:lnTo>
                    <a:lnTo>
                      <a:pt x="35" y="88"/>
                    </a:lnTo>
                    <a:lnTo>
                      <a:pt x="42" y="84"/>
                    </a:lnTo>
                    <a:lnTo>
                      <a:pt x="47" y="80"/>
                    </a:lnTo>
                    <a:lnTo>
                      <a:pt x="53" y="77"/>
                    </a:lnTo>
                    <a:lnTo>
                      <a:pt x="59" y="73"/>
                    </a:lnTo>
                    <a:lnTo>
                      <a:pt x="66" y="70"/>
                    </a:lnTo>
                    <a:lnTo>
                      <a:pt x="72" y="64"/>
                    </a:lnTo>
                    <a:lnTo>
                      <a:pt x="78" y="59"/>
                    </a:lnTo>
                    <a:lnTo>
                      <a:pt x="83" y="53"/>
                    </a:lnTo>
                    <a:lnTo>
                      <a:pt x="89" y="48"/>
                    </a:lnTo>
                    <a:lnTo>
                      <a:pt x="93" y="42"/>
                    </a:lnTo>
                    <a:lnTo>
                      <a:pt x="96" y="36"/>
                    </a:lnTo>
                    <a:lnTo>
                      <a:pt x="99" y="30"/>
                    </a:lnTo>
                    <a:lnTo>
                      <a:pt x="100" y="25"/>
                    </a:lnTo>
                    <a:lnTo>
                      <a:pt x="96" y="14"/>
                    </a:lnTo>
                    <a:lnTo>
                      <a:pt x="90" y="7"/>
                    </a:lnTo>
                    <a:lnTo>
                      <a:pt x="82" y="2"/>
                    </a:lnTo>
                    <a:lnTo>
                      <a:pt x="73" y="1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9" y="3"/>
                    </a:lnTo>
                    <a:lnTo>
                      <a:pt x="4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86" name="Rectangle 85"/>
          <p:cNvSpPr/>
          <p:nvPr/>
        </p:nvSpPr>
        <p:spPr>
          <a:xfrm>
            <a:off x="6033894" y="489111"/>
            <a:ext cx="222404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b="0" dirty="0" smtClean="0">
                <a:latin typeface="+mj-lt"/>
              </a:rPr>
              <a:t>Our understanding today is supported by convincing evidence including photos of the Earth from space.</a:t>
            </a:r>
            <a:endParaRPr lang="en-GB" sz="2000" b="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326341" y="1304365"/>
            <a:ext cx="4935070" cy="1460500"/>
          </a:xfrm>
        </p:spPr>
        <p:txBody>
          <a:bodyPr/>
          <a:lstStyle/>
          <a:p>
            <a:pPr marL="6350" indent="-6350" algn="ctr" eaLnBrk="1" hangingPunct="1">
              <a:buFont typeface="Arial" charset="0"/>
              <a:buNone/>
            </a:pPr>
            <a:r>
              <a:rPr lang="en-GB" dirty="0" smtClean="0"/>
              <a:t>And now you’ve finished this section!</a:t>
            </a:r>
          </a:p>
          <a:p>
            <a:pPr marL="6350" indent="-6350" algn="ctr" eaLnBrk="1" hangingPunct="1">
              <a:buFont typeface="Arial" charset="0"/>
              <a:buNone/>
            </a:pPr>
            <a:endParaRPr lang="en-GB" dirty="0" smtClean="0"/>
          </a:p>
          <a:p>
            <a:pPr marL="6350" indent="-6350" algn="ctr" eaLnBrk="1" hangingPunct="1">
              <a:buFont typeface="Arial" charset="0"/>
              <a:buNone/>
            </a:pPr>
            <a:r>
              <a:rPr lang="en-GB" dirty="0" smtClean="0"/>
              <a:t>Close the window and see what’s next.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126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Does the middle of this square seem to bulge out?  Actually, all the lines are straight!  Optical illusions fool our brains into seeing things that are not really there! </vt:lpstr>
      <vt:lpstr>This illusion is called the Penrose Triangle.   They liked the idea so much in Australia, they built one!</vt:lpstr>
      <vt:lpstr>Here’s what it looks like from a different angle!!</vt:lpstr>
      <vt:lpstr>  This illusion fools us into thinking that something is moving!  It was created by Professor Akiyoshi Kitaoka </vt:lpstr>
      <vt:lpstr>The apparent rise and setting of the Sun each day fooled people for thousands of years into thinking that the Sun moves around us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232</cp:revision>
  <dcterms:created xsi:type="dcterms:W3CDTF">2007-02-10T11:24:55Z</dcterms:created>
  <dcterms:modified xsi:type="dcterms:W3CDTF">2011-07-04T00:30:24Z</dcterms:modified>
</cp:coreProperties>
</file>